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 id="2147483711" r:id="rId2"/>
    <p:sldMasterId id="2147483712" r:id="rId3"/>
    <p:sldMasterId id="2147483750" r:id="rId4"/>
    <p:sldMasterId id="2147483756" r:id="rId5"/>
  </p:sldMasterIdLst>
  <p:notesMasterIdLst>
    <p:notesMasterId r:id="rId46"/>
  </p:notesMasterIdLst>
  <p:sldIdLst>
    <p:sldId id="256" r:id="rId6"/>
    <p:sldId id="257" r:id="rId7"/>
    <p:sldId id="258" r:id="rId8"/>
    <p:sldId id="259" r:id="rId9"/>
    <p:sldId id="260" r:id="rId10"/>
    <p:sldId id="261" r:id="rId11"/>
    <p:sldId id="262" r:id="rId12"/>
    <p:sldId id="304" r:id="rId13"/>
    <p:sldId id="315" r:id="rId14"/>
    <p:sldId id="308" r:id="rId15"/>
    <p:sldId id="305" r:id="rId16"/>
    <p:sldId id="310" r:id="rId17"/>
    <p:sldId id="306" r:id="rId18"/>
    <p:sldId id="307" r:id="rId19"/>
    <p:sldId id="311" r:id="rId20"/>
    <p:sldId id="312" r:id="rId21"/>
    <p:sldId id="313" r:id="rId22"/>
    <p:sldId id="314"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6" r:id="rId41"/>
    <p:sldId id="292" r:id="rId42"/>
    <p:sldId id="293" r:id="rId43"/>
    <p:sldId id="294" r:id="rId44"/>
    <p:sldId id="295"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Fredoka One" panose="020B0604020202020204" charset="0"/>
      <p:regular r:id="rId51"/>
    </p:embeddedFont>
    <p:embeddedFont>
      <p:font typeface="Open Sans" panose="020B0606030504020204" pitchFamily="34" charset="0"/>
      <p:regular r:id="rId52"/>
      <p:bold r:id="rId53"/>
      <p:italic r:id="rId54"/>
      <p:boldItalic r:id="rId55"/>
    </p:embeddedFont>
    <p:embeddedFont>
      <p:font typeface="Red Hat Text" panose="020B0604020202020204" charset="0"/>
      <p:regular r:id="rId56"/>
      <p:bold r:id="rId57"/>
      <p:italic r:id="rId58"/>
      <p:boldItalic r:id="rId59"/>
    </p:embeddedFont>
    <p:embeddedFont>
      <p:font typeface="Roboto Condensed Light" panose="02000000000000000000" pitchFamily="2" charset="0"/>
      <p:regular r:id="rId60"/>
      <p:italic r:id="rId61"/>
    </p:embeddedFont>
    <p:embeddedFont>
      <p:font typeface="Segoe UI" panose="020B0502040204020203"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7B46F1-1F70-4703-99FF-D77A04420B66}">
  <a:tblStyle styleId="{317B46F1-1F70-4703-99FF-D77A04420B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74" autoAdjust="0"/>
  </p:normalViewPr>
  <p:slideViewPr>
    <p:cSldViewPr snapToGrid="0">
      <p:cViewPr varScale="1">
        <p:scale>
          <a:sx n="86" d="100"/>
          <a:sy n="86" d="100"/>
        </p:scale>
        <p:origin x="1282" y="101"/>
      </p:cViewPr>
      <p:guideLst/>
    </p:cSldViewPr>
  </p:slideViewPr>
  <p:notesTextViewPr>
    <p:cViewPr>
      <p:scale>
        <a:sx n="3" d="2"/>
        <a:sy n="3" d="2"/>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FASTA"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Stephen_Altschul" TargetMode="External"/><Relationship Id="rId5" Type="http://schemas.openxmlformats.org/officeDocument/2006/relationships/hyperlink" Target="https://en.wikipedia.org/wiki/Samuel_Karlin" TargetMode="External"/><Relationship Id="rId4" Type="http://schemas.openxmlformats.org/officeDocument/2006/relationships/hyperlink" Target="https://en.wikipedia.org/wiki/Smith%E2%80%93Waterman_algorith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d17d0991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d17d0991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standard BLAST the default length of words for nucleotides is 28 and for Proteins is 6.</a:t>
            </a:r>
            <a:endParaRPr dirty="0"/>
          </a:p>
        </p:txBody>
      </p:sp>
    </p:spTree>
    <p:extLst>
      <p:ext uri="{BB962C8B-B14F-4D97-AF65-F5344CB8AC3E}">
        <p14:creationId xmlns:p14="http://schemas.microsoft.com/office/powerpoint/2010/main" val="129785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already seen how we generate words from the search sequence. Now let us see how to generate the </a:t>
            </a:r>
            <a:r>
              <a:rPr lang="en-US" dirty="0" err="1"/>
              <a:t>neighbourhood</a:t>
            </a:r>
            <a:r>
              <a:rPr lang="en-US" dirty="0"/>
              <a:t> of a word.  As an  example lets take the word DTT. </a:t>
            </a:r>
            <a:r>
              <a:rPr lang="en-IN" dirty="0"/>
              <a:t>[CLICK] </a:t>
            </a:r>
            <a:endParaRPr lang="en-US" dirty="0"/>
          </a:p>
        </p:txBody>
      </p:sp>
    </p:spTree>
    <p:extLst>
      <p:ext uri="{BB962C8B-B14F-4D97-AF65-F5344CB8AC3E}">
        <p14:creationId xmlns:p14="http://schemas.microsoft.com/office/powerpoint/2010/main" val="114680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With respect to the word DTT, in the slide, we can [CLICK]  see the various combinations of  the word DTT. The alphabets in the first position have ben substituted by a different alphabet. [CLICK] In the second list the second alphabets have been changed  and [CLICK]  in the third list the third alphabets have been changed. Each of these words are scored as per scoring tables. </a:t>
            </a:r>
            <a:endParaRPr dirty="0"/>
          </a:p>
        </p:txBody>
      </p:sp>
    </p:spTree>
    <p:extLst>
      <p:ext uri="{BB962C8B-B14F-4D97-AF65-F5344CB8AC3E}">
        <p14:creationId xmlns:p14="http://schemas.microsoft.com/office/powerpoint/2010/main" val="1769594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 U</a:t>
            </a:r>
            <a:endParaRPr dirty="0"/>
          </a:p>
        </p:txBody>
      </p:sp>
    </p:spTree>
    <p:extLst>
      <p:ext uri="{BB962C8B-B14F-4D97-AF65-F5344CB8AC3E}">
        <p14:creationId xmlns:p14="http://schemas.microsoft.com/office/powerpoint/2010/main" val="3017591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O, U</a:t>
            </a:r>
            <a:endParaRPr dirty="0"/>
          </a:p>
        </p:txBody>
      </p:sp>
    </p:spTree>
    <p:extLst>
      <p:ext uri="{BB962C8B-B14F-4D97-AF65-F5344CB8AC3E}">
        <p14:creationId xmlns:p14="http://schemas.microsoft.com/office/powerpoint/2010/main" val="2122779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First lets look at how the scoring is done.</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[CLICK] There are two types of scoring tables – PAM and BLOSUM. [CLICK] Pam stands for Point accepted Mutations. The table gives the number of mutations per 100 Amino Acids. [CLICK] The variants are PAM30, PAM 100, PAM 120, PAM 160, PAM 200 and PAM 250. This is what PAM 30 looks like. [CLICK] </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[CLICK] BLOSUM stands for Blocks Substitution Matrix. The table gives the percentage identity of the  proteins used. [CLICK] The variants of BLOSUM are </a:t>
            </a:r>
            <a:r>
              <a:rPr lang="en-IN" dirty="0" err="1"/>
              <a:t>Blosum</a:t>
            </a:r>
            <a:r>
              <a:rPr lang="en-IN" dirty="0"/>
              <a:t> 45, </a:t>
            </a:r>
            <a:r>
              <a:rPr lang="en-IN" dirty="0" err="1"/>
              <a:t>Blosum</a:t>
            </a:r>
            <a:r>
              <a:rPr lang="en-IN" dirty="0"/>
              <a:t> 50, </a:t>
            </a:r>
            <a:r>
              <a:rPr lang="en-IN" dirty="0" err="1"/>
              <a:t>Blosum</a:t>
            </a:r>
            <a:r>
              <a:rPr lang="en-IN" dirty="0"/>
              <a:t> 62 (which is the default table in Blast), </a:t>
            </a:r>
            <a:r>
              <a:rPr lang="en-IN" dirty="0" err="1"/>
              <a:t>Blosum</a:t>
            </a:r>
            <a:r>
              <a:rPr lang="en-IN" dirty="0"/>
              <a:t> 80 and BLOSUM 90. </a:t>
            </a:r>
          </a:p>
          <a:p>
            <a:pPr marL="0" lvl="0" indent="0" algn="l" rtl="0">
              <a:spcBef>
                <a:spcPts val="0"/>
              </a:spcBef>
              <a:spcAft>
                <a:spcPts val="0"/>
              </a:spcAft>
              <a:buNone/>
            </a:pPr>
            <a:r>
              <a:rPr lang="en-US" b="0" i="0" dirty="0">
                <a:solidFill>
                  <a:srgbClr val="202122"/>
                </a:solidFill>
                <a:effectLst/>
                <a:latin typeface="Arial" panose="020B0604020202020204" pitchFamily="34" charset="0"/>
              </a:rPr>
              <a:t>BLOSUM matrices with high numbers like BLOSUM80 are designed for comparing closely related sequences, while those with low numbers BLOSUM45 are designed for comparing distant related sequences. This is what BLOSUM62 looks like.</a:t>
            </a:r>
            <a:r>
              <a:rPr lang="en-IN" dirty="0"/>
              <a:t> [CLICK] </a:t>
            </a:r>
          </a:p>
        </p:txBody>
      </p:sp>
    </p:spTree>
    <p:extLst>
      <p:ext uri="{BB962C8B-B14F-4D97-AF65-F5344CB8AC3E}">
        <p14:creationId xmlns:p14="http://schemas.microsoft.com/office/powerpoint/2010/main" val="823936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Now lets score one transition – [CLICK]  say DTT to ATT. To check the value for transition from D to A and from T to T, we refer to the BLOSUM 62 table[CLICK]. It is -2 for D to A and 5 for T to T. These values are substituted as shown and the score calculated. [CLICK] Lets calculate the score for another word transition – [CLICK] DTT to BTT. [CLICK] The value for transition from D to B is 4. [CLICK]  and we already know the value of T. This adds up to 14. </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Similarly we do the scoring for all words generated in the neighbourhood, which is as shown. </a:t>
            </a:r>
          </a:p>
          <a:p>
            <a:pPr marL="0" lvl="0" indent="0" algn="l" rtl="0">
              <a:spcBef>
                <a:spcPts val="0"/>
              </a:spcBef>
              <a:spcAft>
                <a:spcPts val="0"/>
              </a:spcAft>
              <a:buNone/>
            </a:pPr>
            <a:r>
              <a:rPr lang="en-IN" dirty="0"/>
              <a:t>[CLICK1]  This is for the words in the left column,</a:t>
            </a:r>
          </a:p>
          <a:p>
            <a:pPr marL="0" lvl="0" indent="0" algn="l" rtl="0">
              <a:spcBef>
                <a:spcPts val="0"/>
              </a:spcBef>
              <a:spcAft>
                <a:spcPts val="0"/>
              </a:spcAft>
              <a:buNone/>
            </a:pPr>
            <a:r>
              <a:rPr lang="en-IN" dirty="0"/>
              <a:t>[CLICK2]  This is for the words in the centre column and </a:t>
            </a:r>
          </a:p>
          <a:p>
            <a:pPr marL="0" lvl="0" indent="0" algn="l" rtl="0">
              <a:spcBef>
                <a:spcPts val="0"/>
              </a:spcBef>
              <a:spcAft>
                <a:spcPts val="0"/>
              </a:spcAft>
              <a:buNone/>
            </a:pPr>
            <a:r>
              <a:rPr lang="en-IN" dirty="0"/>
              <a:t>[CLICK3]  This is for the words in the right column.</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Now we keep only those words whose score is above a certain threshold say 13. </a:t>
            </a:r>
          </a:p>
          <a:p>
            <a:pPr marL="0" lvl="0" indent="0" algn="l" rtl="0">
              <a:spcBef>
                <a:spcPts val="0"/>
              </a:spcBef>
              <a:spcAft>
                <a:spcPts val="0"/>
              </a:spcAft>
              <a:buNone/>
            </a:pPr>
            <a:r>
              <a:rPr lang="en-IN" dirty="0"/>
              <a:t>The selected word can be seen in the boxes below the scored boxes. [CLICK1], [CLICK2] [CLICK3] </a:t>
            </a:r>
          </a:p>
        </p:txBody>
      </p:sp>
    </p:spTree>
    <p:extLst>
      <p:ext uri="{BB962C8B-B14F-4D97-AF65-F5344CB8AC3E}">
        <p14:creationId xmlns:p14="http://schemas.microsoft.com/office/powerpoint/2010/main" val="550676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Similarly, we carry out for nucleotides. [CLICK] For nucleotides the scoring process is fairly simple. [CLICK] For matches, a positive value or high score is allotted and [CLICK] for mismatches a negative value or low score is allotted. [CLICK] This value can be selected in BLAST. For example, here the cost for a match is 1 whereas for a mismatch the score is -2. We shall see the other settings when we see the demonstration phase of the presentation.</a:t>
            </a:r>
            <a:endParaRPr dirty="0"/>
          </a:p>
        </p:txBody>
      </p:sp>
    </p:spTree>
    <p:extLst>
      <p:ext uri="{BB962C8B-B14F-4D97-AF65-F5344CB8AC3E}">
        <p14:creationId xmlns:p14="http://schemas.microsoft.com/office/powerpoint/2010/main" val="1111791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Let us now look at how scoring is done when we have gaps. [CLICK] Consider the strain shown here. In the first line is the database strain with which we are comparing and in the second line we have the query sequence. The words WHC and MPN are the seeds. [CLICK] And once we extend we get score of 56. [Talk about the scores] But what about the spare A in the query sequence.</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[CLICK] To deal with gaps there are two scores that we use which fall under the term of Affine Scoring. One is the gap opening cost. The other is the gap extension cost. Lets say the gap opening cost is -10 and the gap extension cost is -2. </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[CLICK]  Now lets consider the two database sequences given in the top line here, which we compare with two query sequences in the bottom line. In the first sequence, there are three missing sequences, whereas in the second there is only one missing sequence, in spite of the fact that the number of gaps in both the sequences are the same. Let us see what effect it has on the scoring.</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Lets say the score of A to A is 1. [CLICK] Then for the first sequence the first A-A is 1. Then to open a gap there is a penalty of -10 and for the first insertion, penalty is -2 giving us -12. Then the next A to A is 1. Then to open the next gap, again,  there is a penalty of -10 and for the first insertion penalty is -2. and so on. [CLICK] Here the score for the strain is -32.</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[CLICK] Taking the second strain, to open the first gap the cost is -10 and for the first insertion it is -2 – i.e. -12. Now since the gap is already open for the next location the penalty is -2 for each of the contiguous gaps. [CLICK]  Thus giving us a score of -12.</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[CLICK] Now applying the same logic to the sequences given on the top of the slide, for opening a gap and inserting we apportion the penalty of -12, [CLICK]  thereby giving is the score of 56-12 i.e. 44. This is called the row score. </a:t>
            </a:r>
          </a:p>
          <a:p>
            <a:pPr marL="0" lvl="0" indent="0" algn="l" rtl="0">
              <a:spcBef>
                <a:spcPts val="0"/>
              </a:spcBef>
              <a:spcAft>
                <a:spcPts val="0"/>
              </a:spcAft>
              <a:buNone/>
            </a:pPr>
            <a:r>
              <a:rPr lang="en-IN" dirty="0"/>
              <a:t>This is how gap scoring is done. </a:t>
            </a:r>
            <a:endParaRPr dirty="0"/>
          </a:p>
        </p:txBody>
      </p:sp>
    </p:spTree>
    <p:extLst>
      <p:ext uri="{BB962C8B-B14F-4D97-AF65-F5344CB8AC3E}">
        <p14:creationId xmlns:p14="http://schemas.microsoft.com/office/powerpoint/2010/main" val="3281067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Google Shape;2767;gf1552ea56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8" name="Google Shape;2768;gf1552ea56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Now searching the entire database with all the combinations of the seed values becomes quite a tedious process. This is where the hash tables come into play. [CLICK] The hash table looks likes this and the pink cells in them are called buckets. [CLICK] These buckets have an initial value of null. [CLICK] And the hash function maps the k-mers to the bucket. Let’s considers a sequence here represented by the letter T and map the the sequence to the table.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f55ba585fe_10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3" name="Google Shape;2603;gf55ba585fe_10_119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4"/>
        <p:cNvGrpSpPr/>
        <p:nvPr/>
      </p:nvGrpSpPr>
      <p:grpSpPr>
        <a:xfrm>
          <a:off x="0" y="0"/>
          <a:ext cx="0" cy="0"/>
          <a:chOff x="0" y="0"/>
          <a:chExt cx="0" cy="0"/>
        </a:xfrm>
      </p:grpSpPr>
      <p:sp>
        <p:nvSpPr>
          <p:cNvPr id="2775" name="Google Shape;2775;gf1552ea56f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6" name="Google Shape;2776;gf1552ea56f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When we have a sequence, we split it into the k-mers and send it to hash function. The hash function decides which element goes into which bucket. Here GTG is the key, 0 is the value which represents the offset that we got the k-mer from and there is a null reference at the end which is there to add in other elements to the list as and when required.</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f1552ea56f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5" name="Google Shape;2785;gf1552ea56f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dirty="0">
                <a:solidFill>
                  <a:schemeClr val="dk1"/>
                </a:solidFill>
                <a:latin typeface="Calibri"/>
                <a:ea typeface="Calibri"/>
                <a:cs typeface="Calibri"/>
                <a:sym typeface="Calibri"/>
              </a:rPr>
              <a:t>We follow the same steps for the 2nd, 3rd and 4th offsets making the current structure look something like this.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2"/>
        <p:cNvGrpSpPr/>
        <p:nvPr/>
      </p:nvGrpSpPr>
      <p:grpSpPr>
        <a:xfrm>
          <a:off x="0" y="0"/>
          <a:ext cx="0" cy="0"/>
          <a:chOff x="0" y="0"/>
          <a:chExt cx="0" cy="0"/>
        </a:xfrm>
      </p:grpSpPr>
      <p:sp>
        <p:nvSpPr>
          <p:cNvPr id="2793" name="Google Shape;2793;gf1552ea56f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4" name="Google Shape;2794;gf1552ea56f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dirty="0">
                <a:solidFill>
                  <a:schemeClr val="dk1"/>
                </a:solidFill>
                <a:latin typeface="Calibri"/>
                <a:ea typeface="Calibri"/>
                <a:cs typeface="Calibri"/>
                <a:sym typeface="Calibri"/>
              </a:rPr>
              <a:t>When there is a same K-mer sequence, instead of assigning a new bucket, the key value pair is linked to the key-value pair that had been assigned earlier, making it a linked list.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f1552ea56f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3" name="Google Shape;2803;gf1552ea56f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dirty="0">
                <a:solidFill>
                  <a:schemeClr val="dk1"/>
                </a:solidFill>
                <a:latin typeface="Calibri"/>
                <a:ea typeface="Calibri"/>
                <a:cs typeface="Calibri"/>
                <a:sym typeface="Calibri"/>
              </a:rPr>
              <a:t>Sometimes key-value pair that get linked are not the same, this happens due to less number of buckets available.The process can’t be avoided and doesn’t create a problem in the searching process. The only thing that increases due to this phenomena is the searching time. The concept is called the Pigeonhole principle. Let’s understand what it states.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f1552ea56f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f1552ea56f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[Read the Principal]. The illustration on the right just proves the principle. So in this  we have 10 pigeons and 9 boxes to keep them in. There has to be one box which has more than one pigeon in it.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f1552ea56f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9" name="Google Shape;2819;gf1552ea56f_1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Coming back to our example, we see that the hash function does a similar collision for the 8th offset.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f1552ea56f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8" name="Google Shape;2828;gf1552ea56f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dirty="0">
                <a:solidFill>
                  <a:schemeClr val="dk1"/>
                </a:solidFill>
                <a:latin typeface="Calibri"/>
                <a:ea typeface="Calibri"/>
                <a:cs typeface="Calibri"/>
                <a:sym typeface="Calibri"/>
              </a:rPr>
              <a:t>And the process goes on till we reach the end of the sequence. And that is how a Hash Table is prepared for the entire database. It is now ready to be queried when any seed is passed to t</a:t>
            </a:r>
            <a:r>
              <a:rPr lang="en-IN" sz="1200" dirty="0">
                <a:solidFill>
                  <a:schemeClr val="dk1"/>
                </a:solidFill>
                <a:latin typeface="Calibri"/>
                <a:ea typeface="Calibri"/>
                <a:cs typeface="Calibri"/>
                <a:sym typeface="Calibri"/>
              </a:rPr>
              <a:t>he</a:t>
            </a:r>
            <a:r>
              <a:rPr lang="en" sz="1200" dirty="0">
                <a:solidFill>
                  <a:schemeClr val="dk1"/>
                </a:solidFill>
                <a:latin typeface="Calibri"/>
                <a:ea typeface="Calibri"/>
                <a:cs typeface="Calibri"/>
                <a:sym typeface="Calibri"/>
              </a:rPr>
              <a:t> Hash Function.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5"/>
        <p:cNvGrpSpPr/>
        <p:nvPr/>
      </p:nvGrpSpPr>
      <p:grpSpPr>
        <a:xfrm>
          <a:off x="0" y="0"/>
          <a:ext cx="0" cy="0"/>
          <a:chOff x="0" y="0"/>
          <a:chExt cx="0" cy="0"/>
        </a:xfrm>
      </p:grpSpPr>
      <p:sp>
        <p:nvSpPr>
          <p:cNvPr id="2836" name="Google Shape;2836;gf1552ea56f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7" name="Google Shape;2837;gf1552ea56f_1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dirty="0">
                <a:solidFill>
                  <a:schemeClr val="dk1"/>
                </a:solidFill>
                <a:latin typeface="Calibri"/>
                <a:ea typeface="Calibri"/>
                <a:cs typeface="Calibri"/>
                <a:sym typeface="Calibri"/>
              </a:rPr>
              <a:t>Say that we have another sequence represented by the letter P here, and we want to know the location of the k-mers in the hash table. As an example, let’s just look at the last 3-mer to be queried. The k-mer is send to the hash function and the hash function tells us which is the bucket we need to look into. Looking into the list present in  the bucket we find that fist key doesn’t match the k-mer, but we go ahead anyway. And find that all the other k-mers have a hit. [CLICK] So the final index hits will be 8, 9 and 10 for this search.</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f1552ea56f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6" name="Google Shape;2846;gf1552ea56f_1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Using Python creating a hash table becomes really easy, the data-structure called dictionary fairly represents what a hash table would look like. Here we can see that the variable T has the initial sequence with the help of which the hash table was created and then we have the table variable that has the hash key-value pairs. Now if you want to know the key values for a given k-mer you just put the value in the table variable and you get the index hits.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gf55ba585fe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6" name="Google Shape;2856;gf55ba585fe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000" b="0" i="0" u="none" strike="noStrike" dirty="0">
                <a:solidFill>
                  <a:srgbClr val="000000"/>
                </a:solidFill>
                <a:effectLst/>
                <a:latin typeface="Arial" panose="020B0604020202020204" pitchFamily="34" charset="0"/>
              </a:rPr>
              <a:t>After finding indexes for the seeds, we start extending each seed in both the directions individually  [click]  till the drop in score falls below a specific threshold.</a:t>
            </a:r>
            <a:endParaRPr lang="en-US" sz="1000" b="0" dirty="0">
              <a:effectLst/>
            </a:endParaRPr>
          </a:p>
          <a:p>
            <a:pPr marL="158750" indent="0" rtl="0">
              <a:spcBef>
                <a:spcPts val="0"/>
              </a:spcBef>
              <a:spcAft>
                <a:spcPts val="0"/>
              </a:spcAft>
              <a:buNone/>
            </a:pPr>
            <a:br>
              <a:rPr lang="en-US" sz="1000" b="0" dirty="0">
                <a:effectLst/>
              </a:rPr>
            </a:br>
            <a:r>
              <a:rPr lang="en-US" sz="1000" b="0" i="0" u="none" strike="noStrike" dirty="0">
                <a:solidFill>
                  <a:srgbClr val="000000"/>
                </a:solidFill>
                <a:effectLst/>
                <a:latin typeface="Arial" panose="020B0604020202020204" pitchFamily="34" charset="0"/>
              </a:rPr>
              <a:t>[click] Lets visualize the extensions here. We have a query sequence</a:t>
            </a:r>
            <a:endParaRPr lang="en-US" sz="1000" b="0" dirty="0">
              <a:effectLst/>
            </a:endParaRPr>
          </a:p>
          <a:p>
            <a:pPr marL="158750" indent="0" rtl="0">
              <a:spcBef>
                <a:spcPts val="0"/>
              </a:spcBef>
              <a:spcAft>
                <a:spcPts val="0"/>
              </a:spcAft>
              <a:buNone/>
            </a:pPr>
            <a:br>
              <a:rPr lang="en-US" sz="1000" b="0" dirty="0">
                <a:effectLst/>
              </a:rPr>
            </a:br>
            <a:r>
              <a:rPr lang="en-US" sz="1000" b="0" i="0" u="none" strike="noStrike" dirty="0">
                <a:solidFill>
                  <a:srgbClr val="000000"/>
                </a:solidFill>
                <a:effectLst/>
                <a:latin typeface="Arial" panose="020B0604020202020204" pitchFamily="34" charset="0"/>
              </a:rPr>
              <a:t>[click ] and its database segment with which we ae trying to match.</a:t>
            </a:r>
          </a:p>
          <a:p>
            <a:pPr marL="158750" indent="0" rtl="0">
              <a:spcBef>
                <a:spcPts val="0"/>
              </a:spcBef>
              <a:spcAft>
                <a:spcPts val="0"/>
              </a:spcAft>
              <a:buNone/>
            </a:pPr>
            <a:endParaRPr lang="en-US" sz="1000" b="0"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en-US" sz="1000" b="0" i="0" u="none" strike="noStrike" dirty="0">
                <a:solidFill>
                  <a:srgbClr val="000000"/>
                </a:solidFill>
                <a:effectLst/>
                <a:latin typeface="Arial" panose="020B0604020202020204" pitchFamily="34" charset="0"/>
              </a:rPr>
              <a:t> [click] let’s assume there are two seeds </a:t>
            </a:r>
            <a:endParaRPr lang="en-US" sz="1000" b="0" dirty="0">
              <a:effectLst/>
            </a:endParaRPr>
          </a:p>
          <a:p>
            <a:pPr marL="158750" indent="0" rtl="0">
              <a:spcBef>
                <a:spcPts val="0"/>
              </a:spcBef>
              <a:spcAft>
                <a:spcPts val="0"/>
              </a:spcAft>
              <a:buNone/>
            </a:pPr>
            <a:br>
              <a:rPr lang="en-US" sz="1000" b="0" dirty="0">
                <a:effectLst/>
              </a:rPr>
            </a:br>
            <a:r>
              <a:rPr lang="en-US" sz="1000" b="0" i="0" u="none" strike="noStrike" dirty="0">
                <a:solidFill>
                  <a:srgbClr val="000000"/>
                </a:solidFill>
                <a:effectLst/>
                <a:latin typeface="Arial" panose="020B0604020202020204" pitchFamily="34" charset="0"/>
              </a:rPr>
              <a:t>[click] To get the high score segment we start extending the alignment in both the directions, which is comparing the alphabets of the query strain and the database strain. </a:t>
            </a:r>
          </a:p>
          <a:p>
            <a:pPr marL="158750" indent="0" rtl="0">
              <a:spcBef>
                <a:spcPts val="0"/>
              </a:spcBef>
              <a:spcAft>
                <a:spcPts val="0"/>
              </a:spcAft>
              <a:buNone/>
            </a:pPr>
            <a:endParaRPr lang="en-US" sz="1000" b="0"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en-US" sz="1000" b="0" i="0" u="none" strike="noStrike" dirty="0">
                <a:solidFill>
                  <a:srgbClr val="000000"/>
                </a:solidFill>
                <a:effectLst/>
                <a:latin typeface="Arial" panose="020B0604020202020204" pitchFamily="34" charset="0"/>
              </a:rPr>
              <a:t>Lets understand how it is done and how the threshold or drop off value is applied.</a:t>
            </a:r>
            <a:br>
              <a:rPr lang="en-US" sz="1000" dirty="0"/>
            </a:br>
            <a:endParaRPr sz="10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ce65291a32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ce65291a32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8"/>
        <p:cNvGrpSpPr/>
        <p:nvPr/>
      </p:nvGrpSpPr>
      <p:grpSpPr>
        <a:xfrm>
          <a:off x="0" y="0"/>
          <a:ext cx="0" cy="0"/>
          <a:chOff x="0" y="0"/>
          <a:chExt cx="0" cy="0"/>
        </a:xfrm>
      </p:grpSpPr>
      <p:sp>
        <p:nvSpPr>
          <p:cNvPr id="2889" name="Google Shape;2889;gf55ba585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0" name="Google Shape;2890;gf55ba585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assume the seed for our example here is QEH in the given search sequence as shown and the max drop off value is 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 ] Extending to the right,  we compare the search sequence, given in the top line,  with the alphabets in the database sequence, given in the bottom line, and calculate the score using BLOSUM62.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 The score for Q to Q is 5, E to E is 5, and H to H is 8 making the total to 18, which is the starting score for the seed.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Matching K  to K we get the score 5 making the total 23. Since there is no drop in the score, we continue extending. Next, for  M to R score is -1 making a drop in the score to 22.  Since the drop of 1 is less than the threshold drop-off value of 2, we continue extending. Next, matching G to G we get a score of 6 making the total 28. Moving right, we now compare S to W getting a score of -3 making the score 25. Now, [CLICK] since the drop in value is 3,  which is more than the threshold drop off value of 2, our extension stops here.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Hence, we find our terminating point for extension to right. And trim the [CLICK] right alignment at G at the score of 28.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Progressively moving to the right, in this case, while comparing the alphabets and scoring the segment is called Extending.</a:t>
            </a:r>
          </a:p>
          <a:p>
            <a:pPr marL="0" lvl="0" indent="0" algn="l" rtl="0">
              <a:spcBef>
                <a:spcPts val="0"/>
              </a:spcBef>
              <a:spcAft>
                <a:spcPts val="0"/>
              </a:spcAft>
              <a:buNone/>
            </a:pP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2"/>
        <p:cNvGrpSpPr/>
        <p:nvPr/>
      </p:nvGrpSpPr>
      <p:grpSpPr>
        <a:xfrm>
          <a:off x="0" y="0"/>
          <a:ext cx="0" cy="0"/>
          <a:chOff x="0" y="0"/>
          <a:chExt cx="0" cy="0"/>
        </a:xfrm>
      </p:grpSpPr>
      <p:sp>
        <p:nvSpPr>
          <p:cNvPr id="2903" name="Google Shape;2903;gf55ba585f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4" name="Google Shape;2904;gf55ba585f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Similarly, we follow the previous steps again for extending to the left and we get terminating point while going from Y to D.  Hence we trim our alignment at A. </a:t>
            </a:r>
          </a:p>
          <a:p>
            <a:pPr marL="0" lvl="0" indent="0" algn="l" rtl="0">
              <a:spcBef>
                <a:spcPts val="0"/>
              </a:spcBef>
              <a:spcAft>
                <a:spcPts val="0"/>
              </a:spcAft>
              <a:buNone/>
            </a:pPr>
            <a:r>
              <a:rPr lang="en-US" dirty="0"/>
              <a:t>Take a few seconds to absorb the slide.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4"/>
        <p:cNvGrpSpPr/>
        <p:nvPr/>
      </p:nvGrpSpPr>
      <p:grpSpPr>
        <a:xfrm>
          <a:off x="0" y="0"/>
          <a:ext cx="0" cy="0"/>
          <a:chOff x="0" y="0"/>
          <a:chExt cx="0" cy="0"/>
        </a:xfrm>
      </p:grpSpPr>
      <p:sp>
        <p:nvSpPr>
          <p:cNvPr id="2915" name="Google Shape;2915;gf55ba585f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6" name="Google Shape;2916;gf55ba585f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result of extending in both directions  is a pair of sequences called a  maximal segment pair or MSP. Following the same procedure for all the seeds we find all the MSPs. In the instance flashed in front of you, the score of the MSP is 39. </a:t>
            </a:r>
          </a:p>
          <a:p>
            <a:pPr marL="0" lvl="0" indent="0" algn="l" rtl="0">
              <a:spcBef>
                <a:spcPts val="0"/>
              </a:spcBef>
              <a:spcAft>
                <a:spcPts val="0"/>
              </a:spcAft>
              <a:buNone/>
            </a:pP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6"/>
        <p:cNvGrpSpPr/>
        <p:nvPr/>
      </p:nvGrpSpPr>
      <p:grpSpPr>
        <a:xfrm>
          <a:off x="0" y="0"/>
          <a:ext cx="0" cy="0"/>
          <a:chOff x="0" y="0"/>
          <a:chExt cx="0" cy="0"/>
        </a:xfrm>
      </p:grpSpPr>
      <p:sp>
        <p:nvSpPr>
          <p:cNvPr id="2937" name="Google Shape;2937;gf55ba585f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8" name="Google Shape;2938;gf55ba585f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the scoring matrices are different and for each scoring matrix we get different pairwise scores.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 Bit score is used to </a:t>
            </a:r>
            <a:r>
              <a:rPr lang="en-US" dirty="0" err="1"/>
              <a:t>normalise</a:t>
            </a:r>
            <a:r>
              <a:rPr lang="en-US" dirty="0"/>
              <a:t> the raw score based on the different parameters. This makes score much more comparable between different matrices.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 Bit score is calculated using formula ---- where [click] lambda and k are constants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with the bit score we can’t compare with the length of query and length of database, to get false positive rate or no error rate.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 In this case we calculate E- value. E-values are very dependent on the query sequence length and the database size.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 this is calculated using formula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expectation value(E-value) can be changed in order to limit the number of hits to the most significant ones.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gf55ba585fe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7" name="Google Shape;2947;gf55ba585f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The lower the E-value, the better the hit. Short identical sequence may have a high E-value and may be regarded as "false positive" hits.  Increasing this value will most likely generate more hits. </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Here we can see some range of E-value indicating certain characteristic about the sequence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2"/>
        <p:cNvGrpSpPr/>
        <p:nvPr/>
      </p:nvGrpSpPr>
      <p:grpSpPr>
        <a:xfrm>
          <a:off x="0" y="0"/>
          <a:ext cx="0" cy="0"/>
          <a:chOff x="0" y="0"/>
          <a:chExt cx="0" cy="0"/>
        </a:xfrm>
      </p:grpSpPr>
      <p:sp>
        <p:nvSpPr>
          <p:cNvPr id="2953" name="Google Shape;2953;gd78fce7836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4" name="Google Shape;2954;gd78fce7836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Red Hat Text"/>
                <a:ea typeface="Red Hat Text"/>
                <a:cs typeface="Red Hat Text"/>
                <a:sym typeface="Red Hat Text"/>
              </a:rPr>
              <a:t>Now let’s look at the USES OF BLAST</a:t>
            </a: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 sz="1200" dirty="0">
                <a:latin typeface="Red Hat Text"/>
                <a:ea typeface="Red Hat Text"/>
                <a:cs typeface="Red Hat Text"/>
                <a:sym typeface="Red Hat Text"/>
              </a:rPr>
              <a:t>BLAST can be used for several purposes. These include </a:t>
            </a:r>
            <a:r>
              <a:rPr lang="en-US" sz="1200" dirty="0">
                <a:latin typeface="Red Hat Text"/>
                <a:ea typeface="Red Hat Text"/>
                <a:cs typeface="Red Hat Text"/>
                <a:sym typeface="Red Hat Text"/>
              </a:rPr>
              <a:t>the following points:</a:t>
            </a: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 sz="1200" dirty="0">
                <a:latin typeface="Red Hat Text"/>
                <a:ea typeface="Red Hat Text"/>
                <a:cs typeface="Red Hat Text"/>
                <a:sym typeface="Red Hat Text"/>
              </a:rPr>
              <a:t>[CLICK] First is</a:t>
            </a:r>
            <a:r>
              <a:rPr lang="en" sz="1200" b="1" dirty="0">
                <a:latin typeface="Red Hat Text"/>
                <a:ea typeface="Red Hat Text"/>
                <a:cs typeface="Red Hat Text"/>
                <a:sym typeface="Red Hat Text"/>
              </a:rPr>
              <a:t> Identifying species</a:t>
            </a:r>
            <a:r>
              <a:rPr lang="en" sz="1200" dirty="0">
                <a:latin typeface="Red Hat Text"/>
                <a:ea typeface="Red Hat Text"/>
                <a:cs typeface="Red Hat Text"/>
                <a:sym typeface="Red Hat Text"/>
              </a:rPr>
              <a:t> - With the use of BLAST, you can possibly correctly identify a species or find homologous species. This can be useful, for example, when you are working with a DNA sequence from an unknown species.</a:t>
            </a: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 sz="1200" dirty="0">
                <a:latin typeface="Red Hat Text"/>
                <a:ea typeface="Red Hat Text"/>
                <a:cs typeface="Red Hat Text"/>
                <a:sym typeface="Red Hat Text"/>
              </a:rPr>
              <a:t>[CLICK] Second use is </a:t>
            </a:r>
            <a:r>
              <a:rPr lang="en" sz="1200" b="1" dirty="0">
                <a:latin typeface="Red Hat Text"/>
                <a:ea typeface="Red Hat Text"/>
                <a:cs typeface="Red Hat Text"/>
                <a:sym typeface="Red Hat Text"/>
              </a:rPr>
              <a:t>Locating domains</a:t>
            </a:r>
            <a:r>
              <a:rPr lang="en" sz="1200" dirty="0">
                <a:latin typeface="Red Hat Text"/>
                <a:ea typeface="Red Hat Text"/>
                <a:cs typeface="Red Hat Text"/>
                <a:sym typeface="Red Hat Text"/>
              </a:rPr>
              <a:t> - When working with a protein sequence you can input it into BLAST, to locate known domains within the sequence of interest.</a:t>
            </a: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 sz="1200" dirty="0">
                <a:latin typeface="Red Hat Text"/>
                <a:ea typeface="Red Hat Text"/>
                <a:cs typeface="Red Hat Text"/>
                <a:sym typeface="Red Hat Text"/>
              </a:rPr>
              <a:t>[CLICK] Third use is </a:t>
            </a:r>
            <a:r>
              <a:rPr lang="en" sz="1200" b="1" dirty="0">
                <a:latin typeface="Red Hat Text"/>
                <a:ea typeface="Red Hat Text"/>
                <a:cs typeface="Red Hat Text"/>
                <a:sym typeface="Red Hat Text"/>
              </a:rPr>
              <a:t>Establishing phylogeny</a:t>
            </a:r>
            <a:r>
              <a:rPr lang="en" sz="1200" dirty="0">
                <a:latin typeface="Red Hat Text"/>
                <a:ea typeface="Red Hat Text"/>
                <a:cs typeface="Red Hat Text"/>
                <a:sym typeface="Red Hat Text"/>
              </a:rPr>
              <a:t> - Using the results received through BLAST you can create a evolution tree using the BLAST web-page. Phylogenies based on BLAST alone are less reliable than other phylogenetic methods.</a:t>
            </a: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 sz="1200" dirty="0">
                <a:latin typeface="Red Hat Text"/>
                <a:ea typeface="Red Hat Text"/>
                <a:cs typeface="Red Hat Text"/>
                <a:sym typeface="Red Hat Text"/>
              </a:rPr>
              <a:t>[CLICK] Fourth use is </a:t>
            </a:r>
            <a:r>
              <a:rPr lang="en" sz="1200" b="1" dirty="0">
                <a:latin typeface="Red Hat Text"/>
                <a:ea typeface="Red Hat Text"/>
                <a:cs typeface="Red Hat Text"/>
                <a:sym typeface="Red Hat Text"/>
              </a:rPr>
              <a:t>DNA mapping</a:t>
            </a:r>
            <a:r>
              <a:rPr lang="en" sz="1200" dirty="0">
                <a:latin typeface="Red Hat Text"/>
                <a:ea typeface="Red Hat Text"/>
                <a:cs typeface="Red Hat Text"/>
                <a:sym typeface="Red Hat Text"/>
              </a:rPr>
              <a:t> - When working with a known species, and looking to sequence a gene at an unknown location, BLAST can compare the chromosomal position of the sequence of interest to relevant sequences in the database. NCBI has a "Magic-BLAST" tool built around BLAST for this purpose.</a:t>
            </a: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 sz="1200" dirty="0">
                <a:latin typeface="Red Hat Text"/>
                <a:ea typeface="Red Hat Text"/>
                <a:cs typeface="Red Hat Text"/>
                <a:sym typeface="Red Hat Text"/>
              </a:rPr>
              <a:t>[CLICK] Last use is </a:t>
            </a:r>
            <a:r>
              <a:rPr lang="en" sz="1200" b="1" dirty="0">
                <a:latin typeface="Red Hat Text"/>
                <a:ea typeface="Red Hat Text"/>
                <a:cs typeface="Red Hat Text"/>
                <a:sym typeface="Red Hat Text"/>
              </a:rPr>
              <a:t>Comparison</a:t>
            </a:r>
            <a:r>
              <a:rPr lang="en" sz="1200" dirty="0">
                <a:latin typeface="Red Hat Text"/>
                <a:ea typeface="Red Hat Text"/>
                <a:cs typeface="Red Hat Text"/>
                <a:sym typeface="Red Hat Text"/>
              </a:rPr>
              <a:t> - When working with genes, BLAST can locate common genes in two related species, and can be used to map annotations from one organism to another.</a:t>
            </a:r>
            <a:endParaRPr sz="1200" dirty="0">
              <a:latin typeface="Red Hat Text"/>
              <a:ea typeface="Red Hat Text"/>
              <a:cs typeface="Red Hat Text"/>
              <a:sym typeface="Red Hat Text"/>
            </a:endParaRPr>
          </a:p>
          <a:p>
            <a:pPr marL="0" lvl="0" indent="0" algn="l" rtl="0">
              <a:spcBef>
                <a:spcPts val="0"/>
              </a:spcBef>
              <a:spcAft>
                <a:spcPts val="0"/>
              </a:spcAft>
              <a:buNone/>
            </a:pPr>
            <a:endParaRPr sz="1200" dirty="0">
              <a:latin typeface="Red Hat Text"/>
              <a:ea typeface="Red Hat Text"/>
              <a:cs typeface="Red Hat Text"/>
              <a:sym typeface="Red Hat Tex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d78fce783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1" name="Google Shape;2961;gd78fce783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latin typeface="Red Hat Text"/>
                <a:ea typeface="Red Hat Text"/>
                <a:cs typeface="Red Hat Text"/>
                <a:sym typeface="Red Hat Text"/>
              </a:rPr>
              <a:t>Now let us see the TYPES of BLAST searches.</a:t>
            </a:r>
            <a:endParaRPr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endParaRPr lang="en-US"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US" sz="1200" dirty="0">
                <a:latin typeface="Red Hat Text"/>
                <a:ea typeface="Red Hat Text"/>
                <a:cs typeface="Red Hat Text"/>
                <a:sym typeface="Red Hat Text"/>
              </a:rPr>
              <a:t>[CLICK] To compare a DNA query to a DNA database, we use </a:t>
            </a:r>
            <a:r>
              <a:rPr lang="en-US" sz="1200" dirty="0" err="1">
                <a:latin typeface="Red Hat Text"/>
                <a:ea typeface="Red Hat Text"/>
                <a:cs typeface="Red Hat Text"/>
                <a:sym typeface="Red Hat Text"/>
              </a:rPr>
              <a:t>BLASTn</a:t>
            </a:r>
            <a:r>
              <a:rPr lang="en-US" sz="1200" dirty="0">
                <a:latin typeface="Red Hat Text"/>
                <a:ea typeface="Red Hat Text"/>
                <a:cs typeface="Red Hat Text"/>
                <a:sym typeface="Red Hat Text"/>
              </a:rPr>
              <a:t>. It searches both strands automatically. It is optimized for speed, rather than sensitivity.</a:t>
            </a:r>
          </a:p>
          <a:p>
            <a:pPr marL="0" lvl="0" indent="0" algn="l" rtl="0">
              <a:spcBef>
                <a:spcPts val="0"/>
              </a:spcBef>
              <a:spcAft>
                <a:spcPts val="0"/>
              </a:spcAft>
              <a:buClr>
                <a:schemeClr val="dk1"/>
              </a:buClr>
              <a:buSzPts val="1100"/>
              <a:buFont typeface="Arial"/>
              <a:buNone/>
            </a:pPr>
            <a:r>
              <a:rPr lang="en-US" sz="1200" dirty="0">
                <a:latin typeface="Red Hat Text"/>
                <a:ea typeface="Red Hat Text"/>
                <a:cs typeface="Red Hat Text"/>
                <a:sym typeface="Red Hat Text"/>
              </a:rPr>
              <a:t>[CLICK] To compare a protein query to a protein database, we use </a:t>
            </a:r>
            <a:r>
              <a:rPr lang="en-US" sz="1200" dirty="0" err="1">
                <a:latin typeface="Red Hat Text"/>
                <a:ea typeface="Red Hat Text"/>
                <a:cs typeface="Red Hat Text"/>
                <a:sym typeface="Red Hat Text"/>
              </a:rPr>
              <a:t>BLASTp</a:t>
            </a:r>
            <a:r>
              <a:rPr lang="en-US" sz="1200" dirty="0">
                <a:latin typeface="Red Hat Text"/>
                <a:ea typeface="Red Hat Text"/>
                <a:cs typeface="Red Hat Text"/>
                <a:sym typeface="Red Hat Text"/>
              </a:rPr>
              <a:t>.</a:t>
            </a:r>
          </a:p>
          <a:p>
            <a:pPr marL="0" lvl="0" indent="0" algn="l" rtl="0">
              <a:spcBef>
                <a:spcPts val="0"/>
              </a:spcBef>
              <a:spcAft>
                <a:spcPts val="0"/>
              </a:spcAft>
              <a:buClr>
                <a:schemeClr val="dk1"/>
              </a:buClr>
              <a:buSzPts val="1100"/>
              <a:buFont typeface="Arial"/>
              <a:buNone/>
            </a:pPr>
            <a:r>
              <a:rPr lang="en-US" sz="1200" dirty="0">
                <a:latin typeface="Red Hat Text"/>
                <a:ea typeface="Red Hat Text"/>
                <a:cs typeface="Red Hat Text"/>
                <a:sym typeface="Red Hat Text"/>
              </a:rPr>
              <a:t>[CLICK] To compare a DNA query to a protein database, we use </a:t>
            </a:r>
            <a:r>
              <a:rPr lang="en-US" sz="1200" dirty="0" err="1">
                <a:latin typeface="Red Hat Text"/>
                <a:ea typeface="Red Hat Text"/>
                <a:cs typeface="Red Hat Text"/>
                <a:sym typeface="Red Hat Text"/>
              </a:rPr>
              <a:t>BLASTx</a:t>
            </a:r>
            <a:endParaRPr lang="en-US"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US" sz="1200" dirty="0">
                <a:latin typeface="Red Hat Text"/>
                <a:ea typeface="Red Hat Text"/>
                <a:cs typeface="Red Hat Text"/>
                <a:sym typeface="Red Hat Text"/>
              </a:rPr>
              <a:t>[CLICK] To compare a protein query to a DNA database we use </a:t>
            </a:r>
            <a:r>
              <a:rPr lang="en-US" sz="1200" dirty="0" err="1">
                <a:latin typeface="Red Hat Text"/>
                <a:ea typeface="Red Hat Text"/>
                <a:cs typeface="Red Hat Text"/>
                <a:sym typeface="Red Hat Text"/>
              </a:rPr>
              <a:t>tBLASTn</a:t>
            </a:r>
            <a:r>
              <a:rPr lang="en-US" sz="1200" dirty="0">
                <a:latin typeface="Red Hat Text"/>
                <a:ea typeface="Red Hat Text"/>
                <a:cs typeface="Red Hat Text"/>
                <a:sym typeface="Red Hat Text"/>
              </a:rPr>
              <a:t>.</a:t>
            </a:r>
          </a:p>
          <a:p>
            <a:pPr marL="0" lvl="0" indent="0" algn="l" rtl="0">
              <a:spcBef>
                <a:spcPts val="0"/>
              </a:spcBef>
              <a:spcAft>
                <a:spcPts val="0"/>
              </a:spcAft>
              <a:buClr>
                <a:schemeClr val="dk1"/>
              </a:buClr>
              <a:buSzPts val="1100"/>
              <a:buFont typeface="Arial"/>
              <a:buNone/>
            </a:pPr>
            <a:r>
              <a:rPr lang="en-US" sz="1200" dirty="0">
                <a:latin typeface="Red Hat Text"/>
                <a:ea typeface="Red Hat Text"/>
                <a:cs typeface="Red Hat Text"/>
                <a:sym typeface="Red Hat Text"/>
              </a:rPr>
              <a:t>[CLICK] To compare the protein encoded in a DNA query to the protein encoded in a DNA database we use </a:t>
            </a:r>
            <a:r>
              <a:rPr lang="en-US" sz="1200" dirty="0" err="1">
                <a:latin typeface="Red Hat Text"/>
                <a:ea typeface="Red Hat Text"/>
                <a:cs typeface="Red Hat Text"/>
                <a:sym typeface="Red Hat Text"/>
              </a:rPr>
              <a:t>tBLASTx</a:t>
            </a:r>
            <a:endParaRPr lang="en-US" sz="1200" dirty="0">
              <a:latin typeface="Red Hat Text"/>
              <a:ea typeface="Red Hat Text"/>
              <a:cs typeface="Red Hat Text"/>
              <a:sym typeface="Red Hat Text"/>
            </a:endParaRPr>
          </a:p>
          <a:p>
            <a:pPr marL="0" lvl="0" indent="0" algn="l" rtl="0">
              <a:spcBef>
                <a:spcPts val="0"/>
              </a:spcBef>
              <a:spcAft>
                <a:spcPts val="0"/>
              </a:spcAft>
              <a:buClr>
                <a:schemeClr val="dk1"/>
              </a:buClr>
              <a:buSzPts val="1100"/>
              <a:buFont typeface="Arial"/>
              <a:buNone/>
            </a:pPr>
            <a:r>
              <a:rPr lang="en-US" sz="1200" dirty="0">
                <a:latin typeface="Red Hat Text"/>
                <a:ea typeface="Red Hat Text"/>
                <a:cs typeface="Red Hat Text"/>
                <a:sym typeface="Red Hat Text"/>
              </a:rPr>
              <a:t>There are many other types of blast as well.</a:t>
            </a:r>
          </a:p>
          <a:p>
            <a:pPr marL="0" lvl="0" indent="0" algn="l" rtl="0">
              <a:spcBef>
                <a:spcPts val="0"/>
              </a:spcBef>
              <a:spcAft>
                <a:spcPts val="0"/>
              </a:spcAft>
              <a:buClr>
                <a:schemeClr val="dk1"/>
              </a:buClr>
              <a:buSzPts val="1100"/>
              <a:buFont typeface="Arial"/>
              <a:buNone/>
            </a:pPr>
            <a:r>
              <a:rPr lang="en-US" sz="1200" dirty="0">
                <a:latin typeface="Red Hat Text"/>
                <a:ea typeface="Red Hat Text"/>
                <a:cs typeface="Red Hat Text"/>
                <a:sym typeface="Red Hat Text"/>
              </a:rPr>
              <a:t>The reason to use these many algorithms is that we want to look for very similar things in searches in both DNA and protein.</a:t>
            </a:r>
            <a:endParaRPr lang="en-IN" sz="1200" dirty="0">
              <a:latin typeface="Red Hat Text"/>
              <a:ea typeface="Red Hat Text"/>
              <a:cs typeface="Red Hat Text"/>
              <a:sym typeface="Red Hat Text"/>
            </a:endParaRPr>
          </a:p>
          <a:p>
            <a:pPr marL="0" lvl="0" indent="0" algn="l" rtl="0">
              <a:spcBef>
                <a:spcPts val="0"/>
              </a:spcBef>
              <a:spcAft>
                <a:spcPts val="0"/>
              </a:spcAft>
              <a:buNone/>
            </a:pPr>
            <a:endParaRPr sz="1200" dirty="0">
              <a:latin typeface="Red Hat Text"/>
              <a:ea typeface="Red Hat Text"/>
              <a:cs typeface="Red Hat Text"/>
              <a:sym typeface="Red Hat Text"/>
            </a:endParaRPr>
          </a:p>
        </p:txBody>
      </p:sp>
    </p:spTree>
    <p:extLst>
      <p:ext uri="{BB962C8B-B14F-4D97-AF65-F5344CB8AC3E}">
        <p14:creationId xmlns:p14="http://schemas.microsoft.com/office/powerpoint/2010/main" val="3230739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d78fce7836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d78fce7836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ed Hat Text"/>
                <a:ea typeface="Red Hat Text"/>
                <a:cs typeface="Red Hat Text"/>
                <a:sym typeface="Red Hat Text"/>
              </a:rPr>
              <a:t>There are several ALTERNATES to BLAST.</a:t>
            </a: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r>
              <a:rPr lang="en" dirty="0">
                <a:latin typeface="Red Hat Text"/>
                <a:ea typeface="Red Hat Text"/>
                <a:cs typeface="Red Hat Text"/>
                <a:sym typeface="Red Hat Text"/>
              </a:rPr>
              <a:t>[CLICK] First is </a:t>
            </a:r>
            <a:r>
              <a:rPr lang="en" b="1" dirty="0">
                <a:latin typeface="Red Hat Text"/>
                <a:ea typeface="Red Hat Text"/>
                <a:cs typeface="Red Hat Text"/>
                <a:sym typeface="Red Hat Text"/>
              </a:rPr>
              <a:t>FASTA </a:t>
            </a:r>
            <a:r>
              <a:rPr lang="en" dirty="0">
                <a:latin typeface="Red Hat Text"/>
                <a:ea typeface="Red Hat Text"/>
                <a:cs typeface="Red Hat Text"/>
                <a:sym typeface="Red Hat Text"/>
              </a:rPr>
              <a:t>stands for fast-all” or “FastA”  algorithm – it is inferior to BLAST in its speed and accuracy. It is better applied only for dissimilar sequences, but not for closely matched sequences.</a:t>
            </a: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r>
              <a:rPr lang="en" dirty="0">
                <a:latin typeface="Red Hat Text"/>
                <a:ea typeface="Red Hat Text"/>
                <a:cs typeface="Red Hat Text"/>
                <a:sym typeface="Red Hat Text"/>
              </a:rPr>
              <a:t>[CLICK] Next is </a:t>
            </a:r>
            <a:r>
              <a:rPr lang="en" b="1" dirty="0">
                <a:latin typeface="Red Hat Text"/>
                <a:ea typeface="Red Hat Text"/>
                <a:cs typeface="Red Hat Text"/>
                <a:sym typeface="Red Hat Text"/>
              </a:rPr>
              <a:t>BLAT</a:t>
            </a:r>
            <a:r>
              <a:rPr lang="en" dirty="0">
                <a:latin typeface="Red Hat Text"/>
                <a:ea typeface="Red Hat Text"/>
                <a:cs typeface="Red Hat Text"/>
                <a:sym typeface="Red Hat Text"/>
              </a:rPr>
              <a:t> which stands for Blast Like Alignment Tool is an extremely fast but considerably less sensitive alternative to </a:t>
            </a:r>
            <a:r>
              <a:rPr lang="en-US" b="0" i="0" dirty="0">
                <a:solidFill>
                  <a:srgbClr val="242424"/>
                </a:solidFill>
                <a:effectLst/>
                <a:latin typeface="Segoe UI" panose="020B0502040204020203" pitchFamily="34" charset="0"/>
              </a:rPr>
              <a:t> BLAST which relies on k-</a:t>
            </a:r>
            <a:r>
              <a:rPr lang="en-US" b="0" i="0" dirty="0" err="1">
                <a:solidFill>
                  <a:srgbClr val="242424"/>
                </a:solidFill>
                <a:effectLst/>
                <a:latin typeface="Segoe UI" panose="020B0502040204020203" pitchFamily="34" charset="0"/>
              </a:rPr>
              <a:t>mer</a:t>
            </a:r>
            <a:r>
              <a:rPr lang="en-US" b="0" i="0" dirty="0">
                <a:solidFill>
                  <a:srgbClr val="242424"/>
                </a:solidFill>
                <a:effectLst/>
                <a:latin typeface="Segoe UI" panose="020B0502040204020203" pitchFamily="34" charset="0"/>
              </a:rPr>
              <a:t> indexing of the query, and thus can often find seeds faster. </a:t>
            </a:r>
          </a:p>
          <a:p>
            <a:pPr marL="0" lvl="0" indent="0" algn="l" rtl="0">
              <a:spcBef>
                <a:spcPts val="0"/>
              </a:spcBef>
              <a:spcAft>
                <a:spcPts val="0"/>
              </a:spcAft>
              <a:buNone/>
            </a:pPr>
            <a:endParaRPr lang="en-US" b="0" i="0" dirty="0">
              <a:solidFill>
                <a:srgbClr val="242424"/>
              </a:solidFill>
              <a:effectLst/>
              <a:latin typeface="Segoe UI" panose="020B0502040204020203" pitchFamily="34" charset="0"/>
              <a:ea typeface="Red Hat Text"/>
              <a:cs typeface="Red Hat Text"/>
              <a:sym typeface="Red Hat Text"/>
            </a:endParaRPr>
          </a:p>
          <a:p>
            <a:pPr marL="0" lvl="0" indent="0" algn="l" rtl="0">
              <a:spcBef>
                <a:spcPts val="0"/>
              </a:spcBef>
              <a:spcAft>
                <a:spcPts val="0"/>
              </a:spcAft>
              <a:buNone/>
            </a:pPr>
            <a:r>
              <a:rPr lang="en" dirty="0">
                <a:latin typeface="Red Hat Text"/>
                <a:ea typeface="Red Hat Text"/>
                <a:cs typeface="Red Hat Text"/>
                <a:sym typeface="Red Hat Text"/>
              </a:rPr>
              <a:t>[CLICK] An alternative to BLAST for comparing two banks of sequences is </a:t>
            </a:r>
            <a:r>
              <a:rPr lang="en" b="1" dirty="0">
                <a:latin typeface="Red Hat Text"/>
                <a:ea typeface="Red Hat Text"/>
                <a:cs typeface="Red Hat Text"/>
                <a:sym typeface="Red Hat Text"/>
              </a:rPr>
              <a:t>PLAST </a:t>
            </a:r>
            <a:r>
              <a:rPr lang="en" dirty="0">
                <a:latin typeface="Red Hat Text"/>
                <a:ea typeface="Red Hat Text"/>
                <a:cs typeface="Red Hat Text"/>
                <a:sym typeface="Red Hat Text"/>
              </a:rPr>
              <a:t>which stands for Parallel local alignment search tool . PLAST provides a high-performance general purpose bank to bank sequence similarity search tool. Results of PLAST are very similar to BLAST, but PLAST is significantly faster and capable of comparing large sets of sequences with a small memory footprint.</a:t>
            </a: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r>
              <a:rPr lang="en" b="0" dirty="0">
                <a:latin typeface="Red Hat Text"/>
                <a:ea typeface="Red Hat Text"/>
                <a:cs typeface="Red Hat Text"/>
                <a:sym typeface="Red Hat Text"/>
              </a:rPr>
              <a:t>[CLICK] Next is </a:t>
            </a:r>
            <a:r>
              <a:rPr lang="en" b="1" dirty="0">
                <a:latin typeface="Red Hat Text"/>
                <a:ea typeface="Red Hat Text"/>
                <a:cs typeface="Red Hat Text"/>
                <a:sym typeface="Red Hat Text"/>
              </a:rPr>
              <a:t>MMseqs</a:t>
            </a:r>
            <a:r>
              <a:rPr lang="en" dirty="0">
                <a:latin typeface="Red Hat Text"/>
                <a:ea typeface="Red Hat Text"/>
                <a:cs typeface="Red Hat Text"/>
                <a:sym typeface="Red Hat Text"/>
              </a:rPr>
              <a:t> , an open-source software which improves on current search tools over the full range of speed-sensitivity trade-off, achieving sensitivities better than PSI-BLAST at more than 400 times its speed.</a:t>
            </a: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endParaRPr dirty="0">
              <a:latin typeface="Red Hat Text"/>
              <a:ea typeface="Red Hat Text"/>
              <a:cs typeface="Red Hat Text"/>
              <a:sym typeface="Red Hat Tex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gf1552ea56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4" name="Google Shape;2984;gf1552ea56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ed Hat Text"/>
                <a:ea typeface="Red Hat Text"/>
                <a:cs typeface="Red Hat Text"/>
                <a:sym typeface="Red Hat Text"/>
              </a:rPr>
              <a:t>Let’s look at the Accelerated versions of blast:</a:t>
            </a:r>
          </a:p>
          <a:p>
            <a:pPr marL="0" lvl="0" indent="0" algn="l" rtl="0">
              <a:spcBef>
                <a:spcPts val="0"/>
              </a:spcBef>
              <a:spcAft>
                <a:spcPts val="0"/>
              </a:spcAft>
              <a:buNone/>
            </a:pPr>
            <a:endParaRPr lang="en-US" dirty="0">
              <a:latin typeface="Red Hat Text"/>
              <a:ea typeface="Red Hat Text"/>
              <a:cs typeface="Red Hat Text"/>
              <a:sym typeface="Red Hat Text"/>
            </a:endParaRPr>
          </a:p>
          <a:p>
            <a:pPr marL="0" lvl="0" indent="0" algn="l" rtl="0">
              <a:spcBef>
                <a:spcPts val="0"/>
              </a:spcBef>
              <a:spcAft>
                <a:spcPts val="0"/>
              </a:spcAft>
              <a:buNone/>
            </a:pPr>
            <a:r>
              <a:rPr lang="en" dirty="0">
                <a:latin typeface="Red Hat Text"/>
                <a:ea typeface="Red Hat Text"/>
                <a:cs typeface="Red Hat Text"/>
                <a:sym typeface="Red Hat Text"/>
              </a:rPr>
              <a:t>[CLICK] </a:t>
            </a:r>
            <a:r>
              <a:rPr lang="en-US" dirty="0">
                <a:latin typeface="Red Hat Text"/>
                <a:ea typeface="Red Hat Text"/>
                <a:cs typeface="Red Hat Text"/>
                <a:sym typeface="Red Hat Text"/>
              </a:rPr>
              <a:t>There are hardware specific accelerated version of blast. </a:t>
            </a:r>
            <a:r>
              <a:rPr lang="en" dirty="0">
                <a:latin typeface="Red Hat Text"/>
                <a:ea typeface="Red Hat Text"/>
                <a:cs typeface="Red Hat Text"/>
                <a:sym typeface="Red Hat Text"/>
              </a:rPr>
              <a:t>The best performing accelerated implementation of the BLAST algorithm on the market today is Tera-BLAST offered by a company called TimeLogic which is hundreds of times faster.</a:t>
            </a:r>
          </a:p>
          <a:p>
            <a:pPr marL="0" lvl="0" indent="0" algn="l" rtl="0">
              <a:spcBef>
                <a:spcPts val="0"/>
              </a:spcBef>
              <a:spcAft>
                <a:spcPts val="0"/>
              </a:spcAft>
              <a:buNone/>
            </a:pPr>
            <a:endParaRPr dirty="0">
              <a:latin typeface="Red Hat Text"/>
              <a:ea typeface="Red Hat Text"/>
              <a:cs typeface="Red Hat Text"/>
              <a:sym typeface="Red Hat Text"/>
            </a:endParaRPr>
          </a:p>
          <a:p>
            <a:pPr marL="0" lvl="0" indent="0" algn="l" rtl="0">
              <a:spcBef>
                <a:spcPts val="0"/>
              </a:spcBef>
              <a:spcAft>
                <a:spcPts val="0"/>
              </a:spcAft>
              <a:buNone/>
            </a:pPr>
            <a:r>
              <a:rPr lang="en" dirty="0">
                <a:latin typeface="Red Hat Text"/>
                <a:ea typeface="Red Hat Text"/>
                <a:cs typeface="Red Hat Text"/>
                <a:sym typeface="Red Hat Text"/>
              </a:rPr>
              <a:t>Other formerly supported types of versions include:</a:t>
            </a:r>
            <a:endParaRPr dirty="0">
              <a:latin typeface="Red Hat Text"/>
              <a:ea typeface="Red Hat Text"/>
              <a:cs typeface="Red Hat Text"/>
              <a:sym typeface="Red Hat Text"/>
            </a:endParaRPr>
          </a:p>
          <a:p>
            <a:pPr marL="0" lvl="0" indent="0" algn="l" rtl="0">
              <a:spcBef>
                <a:spcPts val="0"/>
              </a:spcBef>
              <a:spcAft>
                <a:spcPts val="0"/>
              </a:spcAft>
              <a:buNone/>
            </a:pPr>
            <a:r>
              <a:rPr lang="en" dirty="0">
                <a:latin typeface="Red Hat Text"/>
                <a:ea typeface="Red Hat Text"/>
                <a:cs typeface="Red Hat Text"/>
                <a:sym typeface="Red Hat Text"/>
              </a:rPr>
              <a:t>[CLICK] FPGA-accelerated: </a:t>
            </a:r>
            <a:endParaRPr dirty="0">
              <a:latin typeface="Red Hat Text"/>
              <a:ea typeface="Red Hat Text"/>
              <a:cs typeface="Red Hat Text"/>
              <a:sym typeface="Red Hat Text"/>
            </a:endParaRPr>
          </a:p>
          <a:p>
            <a:pPr marL="0" lvl="0" indent="0" algn="l" rtl="0">
              <a:spcBef>
                <a:spcPts val="0"/>
              </a:spcBef>
              <a:spcAft>
                <a:spcPts val="0"/>
              </a:spcAft>
              <a:buNone/>
            </a:pPr>
            <a:r>
              <a:rPr lang="en" dirty="0">
                <a:latin typeface="Red Hat Text"/>
                <a:ea typeface="Red Hat Text"/>
                <a:cs typeface="Red Hat Text"/>
                <a:sym typeface="Red Hat Text"/>
              </a:rPr>
              <a:t>FPGA stands for Field Programmable gate array </a:t>
            </a:r>
            <a:r>
              <a:rPr lang="en-US" dirty="0">
                <a:latin typeface="Red Hat Text"/>
                <a:ea typeface="Red Hat Text"/>
                <a:cs typeface="Red Hat Text"/>
                <a:sym typeface="Red Hat Text"/>
              </a:rPr>
              <a:t>which includes a version called as FPGA accelerator.</a:t>
            </a:r>
          </a:p>
          <a:p>
            <a:pPr marL="0" lvl="0" indent="0" algn="l" rtl="0">
              <a:spcBef>
                <a:spcPts val="0"/>
              </a:spcBef>
              <a:spcAft>
                <a:spcPts val="0"/>
              </a:spcAft>
              <a:buNone/>
            </a:pPr>
            <a:endParaRPr dirty="0">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latin typeface="Red Hat Text"/>
                <a:ea typeface="Red Hat Text"/>
                <a:cs typeface="Red Hat Text"/>
                <a:sym typeface="Red Hat Text"/>
              </a:rPr>
              <a:t>[CLICK] Next supported version type is GPU-accelerated which includes GPU-Blast</a:t>
            </a:r>
            <a:r>
              <a:rPr lang="en-US" dirty="0">
                <a:latin typeface="Red Hat Text"/>
                <a:ea typeface="Red Hat Text"/>
                <a:cs typeface="Red Hat Text"/>
                <a:sym typeface="Red Hat Text"/>
              </a:rPr>
              <a:t>, CUDA-Blast, G-</a:t>
            </a:r>
            <a:r>
              <a:rPr lang="en-US" dirty="0" err="1">
                <a:latin typeface="Red Hat Text"/>
                <a:ea typeface="Red Hat Text"/>
                <a:cs typeface="Red Hat Text"/>
                <a:sym typeface="Red Hat Text"/>
              </a:rPr>
              <a:t>BlastN</a:t>
            </a:r>
            <a:r>
              <a:rPr lang="en-US" dirty="0">
                <a:latin typeface="Red Hat Text"/>
                <a:ea typeface="Red Hat Text"/>
                <a:cs typeface="Red Hat Text"/>
                <a:sym typeface="Red Hat Text"/>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latin typeface="Red Hat Text"/>
              <a:ea typeface="Red Hat Text"/>
              <a:cs typeface="Red Hat Text"/>
              <a:sym typeface="Red Hat Text"/>
            </a:endParaRPr>
          </a:p>
          <a:p>
            <a:pPr marL="0" lvl="0" indent="0" algn="l" rtl="0">
              <a:spcBef>
                <a:spcPts val="0"/>
              </a:spcBef>
              <a:spcAft>
                <a:spcPts val="0"/>
              </a:spcAft>
              <a:buNone/>
            </a:pPr>
            <a:r>
              <a:rPr lang="en" dirty="0">
                <a:latin typeface="Red Hat Text"/>
                <a:ea typeface="Red Hat Text"/>
                <a:cs typeface="Red Hat Text"/>
                <a:sym typeface="Red Hat Text"/>
              </a:rPr>
              <a:t>[CLICK]  Another supported version type is CPU-accelerated</a:t>
            </a:r>
            <a:r>
              <a:rPr lang="en-US" dirty="0">
                <a:latin typeface="Red Hat Text"/>
                <a:ea typeface="Red Hat Text"/>
                <a:cs typeface="Red Hat Text"/>
                <a:sym typeface="Red Hat Text"/>
              </a:rPr>
              <a:t> which are </a:t>
            </a:r>
            <a:r>
              <a:rPr lang="en-US" dirty="0" err="1">
                <a:latin typeface="Red Hat Text"/>
                <a:ea typeface="Red Hat Text"/>
                <a:cs typeface="Red Hat Text"/>
                <a:sym typeface="Red Hat Text"/>
              </a:rPr>
              <a:t>MPIBlast</a:t>
            </a:r>
            <a:r>
              <a:rPr lang="en-US" dirty="0">
                <a:latin typeface="Red Hat Text"/>
                <a:ea typeface="Red Hat Text"/>
                <a:cs typeface="Red Hat Text"/>
                <a:sym typeface="Red Hat Text"/>
              </a:rPr>
              <a:t>, </a:t>
            </a:r>
            <a:r>
              <a:rPr lang="en-US" dirty="0" err="1">
                <a:latin typeface="Red Hat Text"/>
                <a:ea typeface="Red Hat Text"/>
                <a:cs typeface="Red Hat Text"/>
                <a:sym typeface="Red Hat Text"/>
              </a:rPr>
              <a:t>CaBlast</a:t>
            </a:r>
            <a:r>
              <a:rPr lang="en-US" dirty="0">
                <a:latin typeface="Red Hat Text"/>
                <a:ea typeface="Red Hat Text"/>
                <a:cs typeface="Red Hat Text"/>
                <a:sym typeface="Red Hat Text"/>
              </a:rPr>
              <a:t>, Paracel Blast.</a:t>
            </a:r>
            <a:endParaRPr dirty="0">
              <a:latin typeface="Red Hat Text"/>
              <a:ea typeface="Red Hat Text"/>
              <a:cs typeface="Red Hat Text"/>
              <a:sym typeface="Red Hat Tex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gd78fce783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1" name="Google Shape;2991;gd78fce78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1600"/>
              </a:spcBef>
              <a:spcAft>
                <a:spcPts val="0"/>
              </a:spcAft>
              <a:buClr>
                <a:schemeClr val="dk1"/>
              </a:buClr>
              <a:buSzPts val="1100"/>
              <a:buFont typeface="Arial"/>
              <a:buNone/>
            </a:pPr>
            <a:r>
              <a:rPr lang="en" sz="1200" dirty="0">
                <a:solidFill>
                  <a:srgbClr val="2A1543"/>
                </a:solidFill>
                <a:latin typeface="Red Hat Text"/>
                <a:ea typeface="Red Hat Text"/>
                <a:cs typeface="Red Hat Text"/>
                <a:sym typeface="Red Hat Text"/>
              </a:rPr>
              <a:t>The concept underlying BLAST [CLICK] is simple and robust and therefore can be implemented in a number of ways and utilized in a variety of contexts. [CLICK] The BLAST approach permits the construction of extremely fast programs for database searching that have the further [CLICK] advantage of its flexibility to amend for mathematical analysis. Most importantly, BLAST has helped to establish bioinformatics analysis and [CLICK]  make it accessible to any researcher over the Internet. In short, BLAST and it's descendant applications have permitted scientists to predict the functions of genes and proteins in whole genomes.</a:t>
            </a:r>
          </a:p>
          <a:p>
            <a:pPr marL="139700" lvl="0" indent="0" algn="l" rtl="0">
              <a:lnSpc>
                <a:spcPct val="115000"/>
              </a:lnSpc>
              <a:spcBef>
                <a:spcPts val="1600"/>
              </a:spcBef>
              <a:spcAft>
                <a:spcPts val="0"/>
              </a:spcAft>
              <a:buClr>
                <a:schemeClr val="dk1"/>
              </a:buClr>
              <a:buSzPts val="1100"/>
              <a:buFont typeface="Arial"/>
              <a:buNone/>
            </a:pPr>
            <a:endParaRPr lang="en" sz="1200" dirty="0">
              <a:solidFill>
                <a:srgbClr val="2A1543"/>
              </a:solidFill>
              <a:latin typeface="Red Hat Text"/>
              <a:ea typeface="Red Hat Text"/>
              <a:cs typeface="Red Hat Text"/>
              <a:sym typeface="Red Hat Text"/>
            </a:endParaRPr>
          </a:p>
          <a:p>
            <a:pPr marL="139700" lvl="0" indent="0" algn="l" rtl="0">
              <a:lnSpc>
                <a:spcPct val="115000"/>
              </a:lnSpc>
              <a:spcBef>
                <a:spcPts val="1600"/>
              </a:spcBef>
              <a:spcAft>
                <a:spcPts val="0"/>
              </a:spcAft>
              <a:buClr>
                <a:schemeClr val="dk1"/>
              </a:buClr>
              <a:buSzPts val="1100"/>
              <a:buFont typeface="Arial"/>
              <a:buNone/>
            </a:pPr>
            <a:r>
              <a:rPr lang="en" sz="1200" dirty="0">
                <a:solidFill>
                  <a:srgbClr val="2A1543"/>
                </a:solidFill>
                <a:latin typeface="Red Hat Text"/>
                <a:ea typeface="Red Hat Text"/>
                <a:cs typeface="Red Hat Text"/>
                <a:sym typeface="Red Hat Text"/>
              </a:rPr>
              <a:t>Now we will see a demonstration of blast.</a:t>
            </a:r>
            <a:endParaRPr sz="1200" dirty="0">
              <a:solidFill>
                <a:srgbClr val="2A1543"/>
              </a:solidFill>
              <a:latin typeface="Red Hat Text"/>
              <a:ea typeface="Red Hat Text"/>
              <a:cs typeface="Red Hat Text"/>
              <a:sym typeface="Red Hat Tex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Google Shape;2632;gf0111af1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3" name="Google Shape;2633;gf0111af1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 important goal of genomics is to determine if a particular sequence is like any other sequence. This is accomplished by comparing the new sequence with sequences that have already been reported and stored in a database [Click].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This process uses alignment procedure to uncover those regions that are identical or closely similar and those regions with little similarity. In a sense, these alignments are used to determine if a database contains a potential homologous sequence to the newly derived sequence [Click].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There are two alignment types: global and local [Click1][Click2]. The global alignment looks for comparison over the entire range of the two sequences involved. As you can see [point] only a portion of this two sequences can be aligned.</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d78fce783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d78fce783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contrast, when a local alignment is performed, a small seed is uncovered that can be used to quickly extend the alignment.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8"/>
        <p:cNvGrpSpPr/>
        <p:nvPr/>
      </p:nvGrpSpPr>
      <p:grpSpPr>
        <a:xfrm>
          <a:off x="0" y="0"/>
          <a:ext cx="0" cy="0"/>
          <a:chOff x="0" y="0"/>
          <a:chExt cx="0" cy="0"/>
        </a:xfrm>
      </p:grpSpPr>
      <p:sp>
        <p:nvSpPr>
          <p:cNvPr id="2649" name="Google Shape;2649;gf0111af10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0" name="Google Shape;2650;gf0111af10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The most common local alignment tool is the </a:t>
            </a:r>
            <a:r>
              <a:rPr lang="en" b="1" dirty="0">
                <a:solidFill>
                  <a:srgbClr val="2A1543"/>
                </a:solidFill>
              </a:rPr>
              <a:t>Basic local alignment search tool</a:t>
            </a:r>
            <a:r>
              <a:rPr lang="en" b="1" dirty="0">
                <a:solidFill>
                  <a:schemeClr val="dk1"/>
                </a:solidFill>
              </a:rPr>
              <a:t> </a:t>
            </a:r>
            <a:r>
              <a:rPr lang="en" dirty="0">
                <a:solidFill>
                  <a:schemeClr val="dk1"/>
                </a:solidFill>
              </a:rPr>
              <a:t>abbreviated as BLAST</a:t>
            </a:r>
            <a:r>
              <a:rPr lang="en" dirty="0">
                <a:solidFill>
                  <a:srgbClr val="2A1543"/>
                </a:solidFill>
                <a:latin typeface="Red Hat Text"/>
                <a:ea typeface="Red Hat Text"/>
                <a:cs typeface="Red Hat Text"/>
                <a:sym typeface="Red Hat Text"/>
              </a:rPr>
              <a:t> </a:t>
            </a:r>
            <a:r>
              <a:rPr lang="en" dirty="0">
                <a:solidFill>
                  <a:schemeClr val="dk1"/>
                </a:solidFill>
              </a:rPr>
              <a:t>which finds regions of local similarity </a:t>
            </a:r>
            <a:r>
              <a:rPr lang="en">
                <a:solidFill>
                  <a:schemeClr val="dk1"/>
                </a:solidFill>
              </a:rPr>
              <a:t>between sequences.</a:t>
            </a:r>
            <a:endParaRPr lang="en" dirty="0">
              <a:solidFill>
                <a:schemeClr val="dk1"/>
              </a:solidFill>
            </a:endParaRPr>
          </a:p>
          <a:p>
            <a:pPr marL="0" lvl="0" indent="0" algn="l" rtl="0">
              <a:spcBef>
                <a:spcPts val="0"/>
              </a:spcBef>
              <a:spcAft>
                <a:spcPts val="0"/>
              </a:spcAft>
              <a:buNone/>
            </a:pPr>
            <a:endParaRPr lang="en" dirty="0">
              <a:solidFill>
                <a:schemeClr val="dk1"/>
              </a:solidFill>
              <a:highlight>
                <a:srgbClr val="FFFFFF"/>
              </a:highlight>
            </a:endParaRPr>
          </a:p>
          <a:p>
            <a:pPr marL="0" lvl="0" indent="0" algn="l" rtl="0">
              <a:spcBef>
                <a:spcPts val="0"/>
              </a:spcBef>
              <a:spcAft>
                <a:spcPts val="0"/>
              </a:spcAft>
              <a:buNone/>
            </a:pPr>
            <a:r>
              <a:rPr lang="en" dirty="0">
                <a:solidFill>
                  <a:schemeClr val="dk1"/>
                </a:solidFill>
                <a:highlight>
                  <a:srgbClr val="FFFFFF"/>
                </a:highlight>
              </a:rPr>
              <a:t>The BLAST algorithm looks at the problem of sequence database search, </a:t>
            </a:r>
            <a:r>
              <a:rPr lang="en" dirty="0">
                <a:solidFill>
                  <a:schemeClr val="dk1"/>
                </a:solidFill>
              </a:rPr>
              <a:t>[Click] </a:t>
            </a:r>
            <a:r>
              <a:rPr lang="en" dirty="0">
                <a:solidFill>
                  <a:schemeClr val="dk1"/>
                </a:solidFill>
                <a:highlight>
                  <a:srgbClr val="FFFFFF"/>
                </a:highlight>
              </a:rPr>
              <a:t>wherein we have a query, which is a new sequence, and </a:t>
            </a:r>
            <a:r>
              <a:rPr lang="en" dirty="0">
                <a:solidFill>
                  <a:schemeClr val="dk1"/>
                </a:solidFill>
              </a:rPr>
              <a:t>[Click] </a:t>
            </a:r>
            <a:r>
              <a:rPr lang="en" dirty="0">
                <a:solidFill>
                  <a:schemeClr val="dk1"/>
                </a:solidFill>
                <a:highlight>
                  <a:srgbClr val="FFFFFF"/>
                </a:highlight>
              </a:rPr>
              <a:t>a target, which is a set of many old sequences, and we are interested in knowing which of the target sequences is the query related to. </a:t>
            </a:r>
          </a:p>
          <a:p>
            <a:pPr marL="0" lvl="0" indent="0" algn="l" rtl="0">
              <a:spcBef>
                <a:spcPts val="0"/>
              </a:spcBef>
              <a:spcAft>
                <a:spcPts val="0"/>
              </a:spcAft>
              <a:buNone/>
            </a:pPr>
            <a:endParaRPr lang="en" dirty="0">
              <a:solidFill>
                <a:schemeClr val="dk1"/>
              </a:solidFill>
              <a:highlight>
                <a:srgbClr val="FFFFFF"/>
              </a:highlight>
            </a:endParaRPr>
          </a:p>
          <a:p>
            <a:pPr marL="0" lvl="0" indent="0" algn="l" rtl="0">
              <a:spcBef>
                <a:spcPts val="0"/>
              </a:spcBef>
              <a:spcAft>
                <a:spcPts val="0"/>
              </a:spcAft>
              <a:buNone/>
            </a:pPr>
            <a:r>
              <a:rPr lang="en" dirty="0">
                <a:solidFill>
                  <a:schemeClr val="dk1"/>
                </a:solidFill>
              </a:rPr>
              <a:t>[Click] </a:t>
            </a:r>
            <a:r>
              <a:rPr lang="en" dirty="0">
                <a:solidFill>
                  <a:schemeClr val="dk1"/>
                </a:solidFill>
                <a:highlight>
                  <a:srgbClr val="FFFFFF"/>
                </a:highlight>
              </a:rPr>
              <a:t>One of the key ideas of BLAST is that it does not require the individual alignments to be perfect; once an initial match is identified, we can fine-tune the matches later to find a good alignment which meets a threshold score[Click]. </a:t>
            </a:r>
          </a:p>
          <a:p>
            <a:pPr marL="0" lvl="0" indent="0" algn="l" rtl="0">
              <a:spcBef>
                <a:spcPts val="0"/>
              </a:spcBef>
              <a:spcAft>
                <a:spcPts val="0"/>
              </a:spcAft>
              <a:buNone/>
            </a:pPr>
            <a:endParaRPr lang="en" dirty="0">
              <a:solidFill>
                <a:schemeClr val="dk1"/>
              </a:solidFill>
              <a:highlight>
                <a:srgbClr val="FFFFFF"/>
              </a:highlight>
            </a:endParaRPr>
          </a:p>
          <a:p>
            <a:pPr marL="0" lvl="0" indent="0" algn="l" rtl="0">
              <a:spcBef>
                <a:spcPts val="0"/>
              </a:spcBef>
              <a:spcAft>
                <a:spcPts val="0"/>
              </a:spcAft>
              <a:buNone/>
            </a:pPr>
            <a:r>
              <a:rPr lang="en" dirty="0">
                <a:solidFill>
                  <a:schemeClr val="dk1"/>
                </a:solidFill>
                <a:highlight>
                  <a:srgbClr val="FFFFFF"/>
                </a:highlight>
              </a:rPr>
              <a:t>BLAST is used to </a:t>
            </a:r>
            <a:r>
              <a:rPr lang="en" dirty="0">
                <a:solidFill>
                  <a:schemeClr val="dk1"/>
                </a:solidFill>
              </a:rPr>
              <a:t>infer functional and evolutionary relationships between sequences as well as help identify members of gene families.</a:t>
            </a:r>
            <a:endParaRPr dirty="0">
              <a:solidFill>
                <a:schemeClr val="dk1"/>
              </a:solidFill>
            </a:endParaRPr>
          </a:p>
          <a:p>
            <a:pPr marL="0" lvl="0" indent="0" algn="l" rtl="0">
              <a:spcBef>
                <a:spcPts val="0"/>
              </a:spcBef>
              <a:spcAft>
                <a:spcPts val="0"/>
              </a:spcAft>
              <a:buNone/>
            </a:pPr>
            <a:endParaRPr dirty="0">
              <a:solidFill>
                <a:schemeClr val="dk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f55da6d88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gf55da6d88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BLAST, which The New York Times called the Google of biological research, is one of the most widely used bioinformatics programs for sequence searching [Click]. The heuristic algorithm it uses is much faster than other approaches, such as calculating an optimal alignment [Click].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rgbClr val="202122"/>
                </a:solidFill>
                <a:highlight>
                  <a:srgbClr val="FFFFFF"/>
                </a:highlight>
              </a:rPr>
              <a:t>Before BLAST, </a:t>
            </a:r>
            <a:r>
              <a:rPr lang="en" dirty="0">
                <a:solidFill>
                  <a:srgbClr val="0645AD"/>
                </a:solidFill>
                <a:highlight>
                  <a:srgbClr val="FFFFFF"/>
                </a:highlight>
                <a:uFill>
                  <a:noFill/>
                </a:uFill>
                <a:hlinkClick r:id="rId3">
                  <a:extLst>
                    <a:ext uri="{A12FA001-AC4F-418D-AE19-62706E023703}">
                      <ahyp:hlinkClr xmlns:ahyp="http://schemas.microsoft.com/office/drawing/2018/hyperlinkcolor" val="tx"/>
                    </a:ext>
                  </a:extLst>
                </a:hlinkClick>
              </a:rPr>
              <a:t>FASTA</a:t>
            </a:r>
            <a:r>
              <a:rPr lang="en" dirty="0">
                <a:solidFill>
                  <a:srgbClr val="202122"/>
                </a:solidFill>
                <a:highlight>
                  <a:srgbClr val="FFFFFF"/>
                </a:highlight>
              </a:rPr>
              <a:t> was developed by </a:t>
            </a:r>
            <a:r>
              <a:rPr lang="en" dirty="0">
                <a:solidFill>
                  <a:schemeClr val="dk1"/>
                </a:solidFill>
                <a:highlight>
                  <a:srgbClr val="FFFFFF"/>
                </a:highlight>
              </a:rPr>
              <a:t>David J. Lipman and William R. Pearson in 1985. Before fast algorithms such as BLAST and </a:t>
            </a:r>
            <a:r>
              <a:rPr lang="en" dirty="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FASTA</a:t>
            </a:r>
            <a:r>
              <a:rPr lang="en" dirty="0">
                <a:solidFill>
                  <a:schemeClr val="dk1"/>
                </a:solidFill>
                <a:highlight>
                  <a:srgbClr val="FFFFFF"/>
                </a:highlight>
              </a:rPr>
              <a:t> were developed, searching databases for protein or nucleic sequences was very time consuming because a full alignment procedure thats is </a:t>
            </a:r>
            <a:r>
              <a:rPr lang="en" dirty="0">
                <a:solidFill>
                  <a:schemeClr val="dk1"/>
                </a:solidFill>
                <a:highlight>
                  <a:srgbClr val="FFFFFF"/>
                </a:highlight>
                <a:uFill>
                  <a:noFill/>
                </a:uFill>
                <a:hlinkClick r:id="rId4">
                  <a:extLst>
                    <a:ext uri="{A12FA001-AC4F-418D-AE19-62706E023703}">
                      <ahyp:hlinkClr xmlns:ahyp="http://schemas.microsoft.com/office/drawing/2018/hyperlinkcolor" val="tx"/>
                    </a:ext>
                  </a:extLst>
                </a:hlinkClick>
              </a:rPr>
              <a:t>Smith–Waterman algorithm</a:t>
            </a:r>
            <a:r>
              <a:rPr lang="en" dirty="0">
                <a:solidFill>
                  <a:schemeClr val="dk1"/>
                </a:solidFill>
                <a:highlight>
                  <a:srgbClr val="FFFFFF"/>
                </a:highlight>
              </a:rPr>
              <a:t> was used [Click].</a:t>
            </a:r>
            <a:endParaRPr dirty="0">
              <a:solidFill>
                <a:schemeClr val="dk1"/>
              </a:solidFill>
              <a:highlight>
                <a:srgbClr val="FFFFFF"/>
              </a:highlight>
            </a:endParaRPr>
          </a:p>
          <a:p>
            <a:pPr marL="0" lvl="0" indent="0" algn="l" rtl="0">
              <a:spcBef>
                <a:spcPts val="0"/>
              </a:spcBef>
              <a:spcAft>
                <a:spcPts val="0"/>
              </a:spcAft>
              <a:buNone/>
            </a:pPr>
            <a:endParaRPr dirty="0">
              <a:solidFill>
                <a:schemeClr val="dk1"/>
              </a:solidFill>
              <a:highlight>
                <a:srgbClr val="FFFFFF"/>
              </a:highlight>
            </a:endParaRPr>
          </a:p>
          <a:p>
            <a:pPr marL="0" lvl="0" indent="0" algn="l" rtl="0">
              <a:spcBef>
                <a:spcPts val="0"/>
              </a:spcBef>
              <a:spcAft>
                <a:spcPts val="0"/>
              </a:spcAft>
              <a:buNone/>
            </a:pPr>
            <a:r>
              <a:rPr lang="en" dirty="0">
                <a:solidFill>
                  <a:schemeClr val="dk1"/>
                </a:solidFill>
                <a:highlight>
                  <a:srgbClr val="FFFFFF"/>
                </a:highlight>
              </a:rPr>
              <a:t>BLAST came from the 1990 stochastic model of </a:t>
            </a:r>
            <a:r>
              <a:rPr lang="en" dirty="0">
                <a:solidFill>
                  <a:schemeClr val="dk1"/>
                </a:solidFill>
                <a:highlight>
                  <a:srgbClr val="FFFFFF"/>
                </a:highlight>
                <a:uFill>
                  <a:noFill/>
                </a:uFill>
                <a:hlinkClick r:id="rId5">
                  <a:extLst>
                    <a:ext uri="{A12FA001-AC4F-418D-AE19-62706E023703}">
                      <ahyp:hlinkClr xmlns:ahyp="http://schemas.microsoft.com/office/drawing/2018/hyperlinkcolor" val="tx"/>
                    </a:ext>
                  </a:extLst>
                </a:hlinkClick>
              </a:rPr>
              <a:t>Samuel Karlin</a:t>
            </a:r>
            <a:r>
              <a:rPr lang="en" dirty="0">
                <a:solidFill>
                  <a:schemeClr val="dk1"/>
                </a:solidFill>
                <a:highlight>
                  <a:srgbClr val="FFFFFF"/>
                </a:highlight>
              </a:rPr>
              <a:t> and </a:t>
            </a:r>
            <a:r>
              <a:rPr lang="en" dirty="0">
                <a:solidFill>
                  <a:schemeClr val="dk1"/>
                </a:solidFill>
                <a:highlight>
                  <a:srgbClr val="FFFFFF"/>
                </a:highlight>
                <a:uFill>
                  <a:noFill/>
                </a:uFill>
                <a:hlinkClick r:id="rId6">
                  <a:extLst>
                    <a:ext uri="{A12FA001-AC4F-418D-AE19-62706E023703}">
                      <ahyp:hlinkClr xmlns:ahyp="http://schemas.microsoft.com/office/drawing/2018/hyperlinkcolor" val="tx"/>
                    </a:ext>
                  </a:extLst>
                </a:hlinkClick>
              </a:rPr>
              <a:t>Stephen Altschul</a:t>
            </a:r>
            <a:r>
              <a:rPr lang="en" dirty="0">
                <a:solidFill>
                  <a:schemeClr val="dk1"/>
                </a:solidFill>
                <a:highlight>
                  <a:srgbClr val="FFFFFF"/>
                </a:highlight>
              </a:rPr>
              <a:t>. They proposed "a method for estimating similarities between the known DNA sequence of one organism with that of another and their work has been described as "the statistical foundation for BLAST" [Click].</a:t>
            </a:r>
            <a:endParaRPr dirty="0">
              <a:solidFill>
                <a:schemeClr val="dk1"/>
              </a:solidFill>
              <a:highlight>
                <a:srgbClr val="FFFFFF"/>
              </a:highlight>
            </a:endParaRPr>
          </a:p>
          <a:p>
            <a:pPr marL="0" lvl="0" indent="0" algn="l" rtl="0">
              <a:spcBef>
                <a:spcPts val="0"/>
              </a:spcBef>
              <a:spcAft>
                <a:spcPts val="0"/>
              </a:spcAft>
              <a:buNone/>
            </a:pPr>
            <a:r>
              <a:rPr lang="en" dirty="0">
                <a:solidFill>
                  <a:schemeClr val="dk1"/>
                </a:solidFill>
                <a:highlight>
                  <a:srgbClr val="FFFFFF"/>
                </a:highlight>
              </a:rPr>
              <a:t>While BLAST is faster than any Smith-Waterman implementation for most cases, it cannot "guarantee the optimal alignments of the query and database sequences" as Smith-Waterman algorithm does [Click].</a:t>
            </a:r>
            <a:endParaRPr dirty="0">
              <a:solidFill>
                <a:schemeClr val="dk1"/>
              </a:solidFill>
              <a:highlight>
                <a:srgbClr val="FFFFFF"/>
              </a:highlight>
            </a:endParaRPr>
          </a:p>
          <a:p>
            <a:pPr marL="0" lvl="0" indent="0" algn="l" rtl="0">
              <a:spcBef>
                <a:spcPts val="0"/>
              </a:spcBef>
              <a:spcAft>
                <a:spcPts val="0"/>
              </a:spcAft>
              <a:buNone/>
            </a:pPr>
            <a:endParaRPr dirty="0">
              <a:solidFill>
                <a:schemeClr val="dk1"/>
              </a:solidFill>
              <a:highlight>
                <a:srgbClr val="FFFFFF"/>
              </a:highlight>
            </a:endParaRPr>
          </a:p>
          <a:p>
            <a:pPr marL="0" lvl="0" indent="0" algn="l" rtl="0">
              <a:spcBef>
                <a:spcPts val="0"/>
              </a:spcBef>
              <a:spcAft>
                <a:spcPts val="0"/>
              </a:spcAft>
              <a:buNone/>
            </a:pPr>
            <a:r>
              <a:rPr lang="en" dirty="0">
                <a:solidFill>
                  <a:schemeClr val="dk1"/>
                </a:solidFill>
                <a:highlight>
                  <a:srgbClr val="FFFFFF"/>
                </a:highlight>
              </a:rPr>
              <a:t>BLAST is more time-efficient than FASTA by searching only for the more significant patterns in the sequences, yet with comparative sensitivity. [CLICK] BLAST with its various types is available on the NCBI website. This will be further elaborated in the forthcoming slides. [Over to Joel]</a:t>
            </a:r>
            <a:endParaRPr dirty="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 first step of the algorithm is to split the query sequence into overlapping words of length K called K-</a:t>
            </a:r>
            <a:r>
              <a:rPr lang="en-IN" dirty="0" err="1"/>
              <a:t>mers</a:t>
            </a:r>
            <a:r>
              <a:rPr lang="en-IN" dirty="0"/>
              <a:t>. Lets see this in more detail. [CLICK]</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second step of the algorithm is to find neighbourhood of each word. Lets see how. [CLICK] </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In the third step we select those words which exceed a certain score. These words are called seeds. Lets see it in more detail. [CLICK] </a:t>
            </a:r>
            <a:endParaRPr lang="en-IN" sz="1100" b="0" i="0" u="none" strike="noStrike" dirty="0">
              <a:solidFill>
                <a:srgbClr val="000000"/>
              </a:solidFill>
              <a:effectLst/>
              <a:latin typeface="Arial"/>
            </a:endParaRPr>
          </a:p>
          <a:p>
            <a:pPr marL="0" lvl="0" indent="0" algn="l" rtl="0">
              <a:spcBef>
                <a:spcPts val="0"/>
              </a:spcBef>
              <a:spcAft>
                <a:spcPts val="0"/>
              </a:spcAft>
              <a:buNone/>
            </a:pPr>
            <a:endParaRPr lang="en-IN" sz="1100" b="0" i="0" u="none" strike="noStrike" dirty="0">
              <a:solidFill>
                <a:srgbClr val="000000"/>
              </a:solidFill>
              <a:effectLst/>
              <a:latin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dirty="0">
                <a:solidFill>
                  <a:srgbClr val="000000"/>
                </a:solidFill>
                <a:effectLst/>
                <a:latin typeface="Arial"/>
              </a:rPr>
              <a:t>In the fourth step we look for location of these seeds in the database using a hash table. </a:t>
            </a:r>
            <a:r>
              <a:rPr lang="en-IN" dirty="0"/>
              <a:t>[CLICK] </a:t>
            </a:r>
            <a:endParaRPr lang="en-IN" sz="1100" b="0" i="0" u="none" strike="noStrike" dirty="0">
              <a:solidFill>
                <a:srgbClr val="000000"/>
              </a:solidFill>
              <a:effectLst/>
              <a:latin typeface="Arial"/>
            </a:endParaRPr>
          </a:p>
          <a:p>
            <a:pPr marL="0" lvl="0" indent="0" algn="l" rtl="0">
              <a:spcBef>
                <a:spcPts val="0"/>
              </a:spcBef>
              <a:spcAft>
                <a:spcPts val="0"/>
              </a:spcAft>
              <a:buNone/>
            </a:pPr>
            <a:endParaRPr lang="en-IN" sz="1100" b="0" i="0" u="none" strike="noStrike" dirty="0">
              <a:solidFill>
                <a:srgbClr val="000000"/>
              </a:solidFill>
              <a:effectLst/>
              <a:latin typeface="Arial"/>
            </a:endParaRPr>
          </a:p>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In the 5th step we look into extension of each seed till the score drops below certain threshold [click]</a:t>
            </a:r>
            <a:endParaRPr lang="en-US" sz="1100" b="0" i="0" u="none" strike="noStrike" dirty="0">
              <a:solidFill>
                <a:srgbClr val="000000"/>
              </a:solidFill>
              <a:effectLst/>
              <a:latin typeface="Arial"/>
            </a:endParaRPr>
          </a:p>
          <a:p>
            <a:pPr marL="0" lvl="0" indent="0" algn="l" rtl="0">
              <a:spcBef>
                <a:spcPts val="0"/>
              </a:spcBef>
              <a:spcAft>
                <a:spcPts val="0"/>
              </a:spcAft>
              <a:buNone/>
            </a:pPr>
            <a:endParaRPr lang="en-US" sz="1100" b="0" i="0" u="none" strike="noStrike" dirty="0">
              <a:solidFill>
                <a:srgbClr val="000000"/>
              </a:solidFill>
              <a:effectLst/>
              <a:latin typeface="Arial"/>
            </a:endParaRPr>
          </a:p>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In the last step, BLAST reports  matches with the highest scores, which we will see during the demo [click]</a:t>
            </a:r>
            <a:br>
              <a:rPr lang="en-US" dirty="0"/>
            </a:br>
            <a:endParaRPr dirty="0"/>
          </a:p>
        </p:txBody>
      </p:sp>
    </p:spTree>
    <p:extLst>
      <p:ext uri="{BB962C8B-B14F-4D97-AF65-F5344CB8AC3E}">
        <p14:creationId xmlns:p14="http://schemas.microsoft.com/office/powerpoint/2010/main" val="1969235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78fce783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78fce783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For example Lets take the query sequence as shown in the slide. And take the word size as 3. So starting from the beginning of the query sequence we generate words of length 3. [CLICK]  The first word is DTT. For the second word we leave the first alphabet and [CLICK] use the next three i.e. TTG. For the next word we leave the first two alphabets [CLICK]  and use the next three i.e. TGS and so 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[CLICK 1]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[CLICK 2]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[CLICK 3]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[CLICK 4] The last word in the sequence will be IIE.</a:t>
            </a:r>
            <a:endParaRPr dirty="0"/>
          </a:p>
        </p:txBody>
      </p:sp>
    </p:spTree>
    <p:extLst>
      <p:ext uri="{BB962C8B-B14F-4D97-AF65-F5344CB8AC3E}">
        <p14:creationId xmlns:p14="http://schemas.microsoft.com/office/powerpoint/2010/main" val="2640160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86777" y="3072548"/>
            <a:ext cx="588125" cy="1530597"/>
            <a:chOff x="3457750" y="2714825"/>
            <a:chExt cx="373650" cy="972425"/>
          </a:xfrm>
        </p:grpSpPr>
        <p:sp>
          <p:nvSpPr>
            <p:cNvPr id="11" name="Google Shape;11;p2"/>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5400000">
            <a:off x="1653478" y="384068"/>
            <a:ext cx="1651070" cy="1651662"/>
            <a:chOff x="1425475" y="2707650"/>
            <a:chExt cx="766300" cy="766575"/>
          </a:xfrm>
        </p:grpSpPr>
        <p:sp>
          <p:nvSpPr>
            <p:cNvPr id="16" name="Google Shape;16;p2"/>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a:off x="313325" y="700275"/>
            <a:ext cx="3267300" cy="326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554003" y="1024083"/>
            <a:ext cx="523277" cy="519768"/>
            <a:chOff x="4822550" y="1805400"/>
            <a:chExt cx="176075" cy="174900"/>
          </a:xfrm>
        </p:grpSpPr>
        <p:sp>
          <p:nvSpPr>
            <p:cNvPr id="33" name="Google Shape;33;p2"/>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2"/>
          <p:cNvSpPr/>
          <p:nvPr/>
        </p:nvSpPr>
        <p:spPr>
          <a:xfrm rot="-5400000">
            <a:off x="4014850" y="160625"/>
            <a:ext cx="69000" cy="889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2"/>
          <p:cNvGrpSpPr/>
          <p:nvPr/>
        </p:nvGrpSpPr>
        <p:grpSpPr>
          <a:xfrm rot="-5400000">
            <a:off x="7950966" y="169017"/>
            <a:ext cx="959619" cy="959619"/>
            <a:chOff x="-763875" y="1722750"/>
            <a:chExt cx="933300" cy="933300"/>
          </a:xfrm>
        </p:grpSpPr>
        <p:sp>
          <p:nvSpPr>
            <p:cNvPr id="43" name="Google Shape;43;p2"/>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a:off x="8279387" y="4374801"/>
            <a:ext cx="1401819" cy="467543"/>
            <a:chOff x="1908650" y="3874300"/>
            <a:chExt cx="648750" cy="216375"/>
          </a:xfrm>
        </p:grpSpPr>
        <p:sp>
          <p:nvSpPr>
            <p:cNvPr id="48" name="Google Shape;48;p2"/>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2"/>
          <p:cNvSpPr/>
          <p:nvPr/>
        </p:nvSpPr>
        <p:spPr>
          <a:xfrm>
            <a:off x="8172376" y="-85606"/>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750210" y="-85606"/>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3527629">
            <a:off x="3337567" y="1581449"/>
            <a:ext cx="539413" cy="801360"/>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txBox="1">
            <a:spLocks noGrp="1"/>
          </p:cNvSpPr>
          <p:nvPr>
            <p:ph type="ctrTitle"/>
          </p:nvPr>
        </p:nvSpPr>
        <p:spPr>
          <a:xfrm>
            <a:off x="3392400" y="1921200"/>
            <a:ext cx="5051700" cy="13947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rgbClr val="191919"/>
              </a:buClr>
              <a:buSzPts val="5200"/>
              <a:buNone/>
              <a:defRPr sz="3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4" name="Google Shape;64;p2"/>
          <p:cNvSpPr txBox="1">
            <a:spLocks noGrp="1"/>
          </p:cNvSpPr>
          <p:nvPr>
            <p:ph type="subTitle" idx="1"/>
          </p:nvPr>
        </p:nvSpPr>
        <p:spPr>
          <a:xfrm>
            <a:off x="3392199" y="3310775"/>
            <a:ext cx="5051700" cy="2907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5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5" name="Google Shape;65;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3"/>
        </a:solidFill>
        <a:effectLst/>
      </p:bgPr>
    </p:bg>
    <p:spTree>
      <p:nvGrpSpPr>
        <p:cNvPr id="1" name="Shape 525"/>
        <p:cNvGrpSpPr/>
        <p:nvPr/>
      </p:nvGrpSpPr>
      <p:grpSpPr>
        <a:xfrm>
          <a:off x="0" y="0"/>
          <a:ext cx="0" cy="0"/>
          <a:chOff x="0" y="0"/>
          <a:chExt cx="0" cy="0"/>
        </a:xfrm>
      </p:grpSpPr>
      <p:sp>
        <p:nvSpPr>
          <p:cNvPr id="526" name="Google Shape;526;p14"/>
          <p:cNvSpPr txBox="1">
            <a:spLocks noGrp="1"/>
          </p:cNvSpPr>
          <p:nvPr>
            <p:ph type="title"/>
          </p:nvPr>
        </p:nvSpPr>
        <p:spPr>
          <a:xfrm>
            <a:off x="2290050" y="3088788"/>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000"/>
              <a:buNone/>
              <a:defRPr sz="2400"/>
            </a:lvl1pPr>
            <a:lvl2pPr lvl="1" algn="ctr" rtl="0">
              <a:spcBef>
                <a:spcPts val="0"/>
              </a:spcBef>
              <a:spcAft>
                <a:spcPts val="0"/>
              </a:spcAft>
              <a:buClr>
                <a:schemeClr val="accent3"/>
              </a:buClr>
              <a:buSzPts val="3000"/>
              <a:buNone/>
              <a:defRPr sz="3000">
                <a:solidFill>
                  <a:schemeClr val="accent3"/>
                </a:solidFill>
              </a:defRPr>
            </a:lvl2pPr>
            <a:lvl3pPr lvl="2" algn="ctr" rtl="0">
              <a:spcBef>
                <a:spcPts val="0"/>
              </a:spcBef>
              <a:spcAft>
                <a:spcPts val="0"/>
              </a:spcAft>
              <a:buClr>
                <a:schemeClr val="accent3"/>
              </a:buClr>
              <a:buSzPts val="3000"/>
              <a:buNone/>
              <a:defRPr sz="3000">
                <a:solidFill>
                  <a:schemeClr val="accent3"/>
                </a:solidFill>
              </a:defRPr>
            </a:lvl3pPr>
            <a:lvl4pPr lvl="3" algn="ctr" rtl="0">
              <a:spcBef>
                <a:spcPts val="0"/>
              </a:spcBef>
              <a:spcAft>
                <a:spcPts val="0"/>
              </a:spcAft>
              <a:buClr>
                <a:schemeClr val="accent3"/>
              </a:buClr>
              <a:buSzPts val="3000"/>
              <a:buNone/>
              <a:defRPr sz="3000">
                <a:solidFill>
                  <a:schemeClr val="accent3"/>
                </a:solidFill>
              </a:defRPr>
            </a:lvl4pPr>
            <a:lvl5pPr lvl="4" algn="ctr" rtl="0">
              <a:spcBef>
                <a:spcPts val="0"/>
              </a:spcBef>
              <a:spcAft>
                <a:spcPts val="0"/>
              </a:spcAft>
              <a:buClr>
                <a:schemeClr val="accent3"/>
              </a:buClr>
              <a:buSzPts val="3000"/>
              <a:buNone/>
              <a:defRPr sz="3000">
                <a:solidFill>
                  <a:schemeClr val="accent3"/>
                </a:solidFill>
              </a:defRPr>
            </a:lvl5pPr>
            <a:lvl6pPr lvl="5" algn="ctr" rtl="0">
              <a:spcBef>
                <a:spcPts val="0"/>
              </a:spcBef>
              <a:spcAft>
                <a:spcPts val="0"/>
              </a:spcAft>
              <a:buClr>
                <a:schemeClr val="accent3"/>
              </a:buClr>
              <a:buSzPts val="3000"/>
              <a:buNone/>
              <a:defRPr sz="3000">
                <a:solidFill>
                  <a:schemeClr val="accent3"/>
                </a:solidFill>
              </a:defRPr>
            </a:lvl6pPr>
            <a:lvl7pPr lvl="6" algn="ctr" rtl="0">
              <a:spcBef>
                <a:spcPts val="0"/>
              </a:spcBef>
              <a:spcAft>
                <a:spcPts val="0"/>
              </a:spcAft>
              <a:buClr>
                <a:schemeClr val="accent3"/>
              </a:buClr>
              <a:buSzPts val="3000"/>
              <a:buNone/>
              <a:defRPr sz="3000">
                <a:solidFill>
                  <a:schemeClr val="accent3"/>
                </a:solidFill>
              </a:defRPr>
            </a:lvl7pPr>
            <a:lvl8pPr lvl="7" algn="ctr" rtl="0">
              <a:spcBef>
                <a:spcPts val="0"/>
              </a:spcBef>
              <a:spcAft>
                <a:spcPts val="0"/>
              </a:spcAft>
              <a:buClr>
                <a:schemeClr val="accent3"/>
              </a:buClr>
              <a:buSzPts val="3000"/>
              <a:buNone/>
              <a:defRPr sz="3000">
                <a:solidFill>
                  <a:schemeClr val="accent3"/>
                </a:solidFill>
              </a:defRPr>
            </a:lvl8pPr>
            <a:lvl9pPr lvl="8" algn="ctr" rtl="0">
              <a:spcBef>
                <a:spcPts val="0"/>
              </a:spcBef>
              <a:spcAft>
                <a:spcPts val="0"/>
              </a:spcAft>
              <a:buClr>
                <a:schemeClr val="accent3"/>
              </a:buClr>
              <a:buSzPts val="3000"/>
              <a:buNone/>
              <a:defRPr sz="3000">
                <a:solidFill>
                  <a:schemeClr val="accent3"/>
                </a:solidFill>
              </a:defRPr>
            </a:lvl9pPr>
          </a:lstStyle>
          <a:p>
            <a:endParaRPr/>
          </a:p>
        </p:txBody>
      </p:sp>
      <p:sp>
        <p:nvSpPr>
          <p:cNvPr id="527" name="Google Shape;527;p14"/>
          <p:cNvSpPr txBox="1">
            <a:spLocks noGrp="1"/>
          </p:cNvSpPr>
          <p:nvPr>
            <p:ph type="subTitle" idx="1"/>
          </p:nvPr>
        </p:nvSpPr>
        <p:spPr>
          <a:xfrm>
            <a:off x="1265950" y="1522825"/>
            <a:ext cx="6612000" cy="16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2500"/>
              <a:buNone/>
              <a:defRPr sz="3000"/>
            </a:lvl1pPr>
            <a:lvl2pPr lvl="1" algn="ctr" rtl="0">
              <a:lnSpc>
                <a:spcPct val="100000"/>
              </a:lnSpc>
              <a:spcBef>
                <a:spcPts val="1600"/>
              </a:spcBef>
              <a:spcAft>
                <a:spcPts val="0"/>
              </a:spcAft>
              <a:buClr>
                <a:schemeClr val="accent3"/>
              </a:buClr>
              <a:buSzPts val="2500"/>
              <a:buNone/>
              <a:defRPr sz="2500">
                <a:solidFill>
                  <a:schemeClr val="accent3"/>
                </a:solidFill>
              </a:defRPr>
            </a:lvl2pPr>
            <a:lvl3pPr lvl="2" algn="ctr" rtl="0">
              <a:lnSpc>
                <a:spcPct val="100000"/>
              </a:lnSpc>
              <a:spcBef>
                <a:spcPts val="1600"/>
              </a:spcBef>
              <a:spcAft>
                <a:spcPts val="0"/>
              </a:spcAft>
              <a:buClr>
                <a:schemeClr val="accent3"/>
              </a:buClr>
              <a:buSzPts val="2500"/>
              <a:buNone/>
              <a:defRPr sz="2500">
                <a:solidFill>
                  <a:schemeClr val="accent3"/>
                </a:solidFill>
              </a:defRPr>
            </a:lvl3pPr>
            <a:lvl4pPr lvl="3" algn="ctr" rtl="0">
              <a:lnSpc>
                <a:spcPct val="100000"/>
              </a:lnSpc>
              <a:spcBef>
                <a:spcPts val="1600"/>
              </a:spcBef>
              <a:spcAft>
                <a:spcPts val="0"/>
              </a:spcAft>
              <a:buClr>
                <a:schemeClr val="accent3"/>
              </a:buClr>
              <a:buSzPts val="2500"/>
              <a:buNone/>
              <a:defRPr sz="2500">
                <a:solidFill>
                  <a:schemeClr val="accent3"/>
                </a:solidFill>
              </a:defRPr>
            </a:lvl4pPr>
            <a:lvl5pPr lvl="4" algn="ctr" rtl="0">
              <a:lnSpc>
                <a:spcPct val="100000"/>
              </a:lnSpc>
              <a:spcBef>
                <a:spcPts val="1600"/>
              </a:spcBef>
              <a:spcAft>
                <a:spcPts val="0"/>
              </a:spcAft>
              <a:buClr>
                <a:schemeClr val="accent3"/>
              </a:buClr>
              <a:buSzPts val="2500"/>
              <a:buNone/>
              <a:defRPr sz="2500">
                <a:solidFill>
                  <a:schemeClr val="accent3"/>
                </a:solidFill>
              </a:defRPr>
            </a:lvl5pPr>
            <a:lvl6pPr lvl="5" algn="ctr" rtl="0">
              <a:lnSpc>
                <a:spcPct val="100000"/>
              </a:lnSpc>
              <a:spcBef>
                <a:spcPts val="1600"/>
              </a:spcBef>
              <a:spcAft>
                <a:spcPts val="0"/>
              </a:spcAft>
              <a:buClr>
                <a:schemeClr val="accent3"/>
              </a:buClr>
              <a:buSzPts val="2500"/>
              <a:buNone/>
              <a:defRPr sz="2500">
                <a:solidFill>
                  <a:schemeClr val="accent3"/>
                </a:solidFill>
              </a:defRPr>
            </a:lvl6pPr>
            <a:lvl7pPr lvl="6" algn="ctr" rtl="0">
              <a:lnSpc>
                <a:spcPct val="100000"/>
              </a:lnSpc>
              <a:spcBef>
                <a:spcPts val="1600"/>
              </a:spcBef>
              <a:spcAft>
                <a:spcPts val="0"/>
              </a:spcAft>
              <a:buClr>
                <a:schemeClr val="accent3"/>
              </a:buClr>
              <a:buSzPts val="2500"/>
              <a:buNone/>
              <a:defRPr sz="2500">
                <a:solidFill>
                  <a:schemeClr val="accent3"/>
                </a:solidFill>
              </a:defRPr>
            </a:lvl7pPr>
            <a:lvl8pPr lvl="7" algn="ctr" rtl="0">
              <a:lnSpc>
                <a:spcPct val="100000"/>
              </a:lnSpc>
              <a:spcBef>
                <a:spcPts val="1600"/>
              </a:spcBef>
              <a:spcAft>
                <a:spcPts val="0"/>
              </a:spcAft>
              <a:buClr>
                <a:schemeClr val="accent3"/>
              </a:buClr>
              <a:buSzPts val="2500"/>
              <a:buNone/>
              <a:defRPr sz="2500">
                <a:solidFill>
                  <a:schemeClr val="accent3"/>
                </a:solidFill>
              </a:defRPr>
            </a:lvl8pPr>
            <a:lvl9pPr lvl="8" algn="ctr" rtl="0">
              <a:lnSpc>
                <a:spcPct val="100000"/>
              </a:lnSpc>
              <a:spcBef>
                <a:spcPts val="1600"/>
              </a:spcBef>
              <a:spcAft>
                <a:spcPts val="1600"/>
              </a:spcAft>
              <a:buClr>
                <a:schemeClr val="accent3"/>
              </a:buClr>
              <a:buSzPts val="2500"/>
              <a:buNone/>
              <a:defRPr sz="2500">
                <a:solidFill>
                  <a:schemeClr val="accent3"/>
                </a:solidFill>
              </a:defRPr>
            </a:lvl9pPr>
          </a:lstStyle>
          <a:p>
            <a:endParaRPr/>
          </a:p>
        </p:txBody>
      </p:sp>
      <p:grpSp>
        <p:nvGrpSpPr>
          <p:cNvPr id="528" name="Google Shape;528;p14"/>
          <p:cNvGrpSpPr/>
          <p:nvPr/>
        </p:nvGrpSpPr>
        <p:grpSpPr>
          <a:xfrm>
            <a:off x="208322" y="4074940"/>
            <a:ext cx="1423402" cy="1424066"/>
            <a:chOff x="1425475" y="2707650"/>
            <a:chExt cx="766300" cy="766575"/>
          </a:xfrm>
        </p:grpSpPr>
        <p:sp>
          <p:nvSpPr>
            <p:cNvPr id="529" name="Google Shape;529;p14"/>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4"/>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4"/>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4"/>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4"/>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4"/>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4"/>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4"/>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4"/>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14"/>
          <p:cNvSpPr/>
          <p:nvPr/>
        </p:nvSpPr>
        <p:spPr>
          <a:xfrm rot="-5747619">
            <a:off x="7483276" y="37328"/>
            <a:ext cx="539414" cy="801368"/>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4"/>
          <p:cNvSpPr/>
          <p:nvPr/>
        </p:nvSpPr>
        <p:spPr>
          <a:xfrm rot="5400000" flipH="1">
            <a:off x="-941601" y="-179675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4"/>
          <p:cNvSpPr/>
          <p:nvPr/>
        </p:nvSpPr>
        <p:spPr>
          <a:xfrm rot="5400000" flipH="1">
            <a:off x="7084645" y="3543065"/>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4"/>
          <p:cNvSpPr/>
          <p:nvPr/>
        </p:nvSpPr>
        <p:spPr>
          <a:xfrm rot="-5400000">
            <a:off x="3759100" y="416375"/>
            <a:ext cx="69000" cy="838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rot="10800000" flipH="1">
            <a:off x="103222" y="3906481"/>
            <a:ext cx="401255" cy="12653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14"/>
          <p:cNvGrpSpPr/>
          <p:nvPr/>
        </p:nvGrpSpPr>
        <p:grpSpPr>
          <a:xfrm rot="-5400000">
            <a:off x="-598789" y="-655005"/>
            <a:ext cx="1401817" cy="1401817"/>
            <a:chOff x="-763875" y="1722750"/>
            <a:chExt cx="933300" cy="933300"/>
          </a:xfrm>
        </p:grpSpPr>
        <p:sp>
          <p:nvSpPr>
            <p:cNvPr id="550" name="Google Shape;550;p14"/>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4"/>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4"/>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4"/>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14"/>
          <p:cNvSpPr/>
          <p:nvPr/>
        </p:nvSpPr>
        <p:spPr>
          <a:xfrm rot="5400000" flipH="1">
            <a:off x="1067481" y="396833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4"/>
          <p:cNvGrpSpPr/>
          <p:nvPr/>
        </p:nvGrpSpPr>
        <p:grpSpPr>
          <a:xfrm flipH="1">
            <a:off x="7766911" y="4372500"/>
            <a:ext cx="1401819" cy="467543"/>
            <a:chOff x="1908650" y="3874300"/>
            <a:chExt cx="648750" cy="216375"/>
          </a:xfrm>
        </p:grpSpPr>
        <p:sp>
          <p:nvSpPr>
            <p:cNvPr id="556" name="Google Shape;556;p14"/>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4"/>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4"/>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4"/>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4"/>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4"/>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14"/>
          <p:cNvSpPr/>
          <p:nvPr/>
        </p:nvSpPr>
        <p:spPr>
          <a:xfrm rot="5400000" flipH="1">
            <a:off x="8456036"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rot="10800000" flipH="1">
            <a:off x="598550" y="4257049"/>
            <a:ext cx="290136" cy="91482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rot="5400000" flipH="1">
            <a:off x="8177136"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rot="5400000">
            <a:off x="7792148" y="815800"/>
            <a:ext cx="1940700" cy="13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14"/>
          <p:cNvGrpSpPr/>
          <p:nvPr/>
        </p:nvGrpSpPr>
        <p:grpSpPr>
          <a:xfrm>
            <a:off x="8295859" y="174800"/>
            <a:ext cx="933300" cy="933300"/>
            <a:chOff x="-763875" y="1722750"/>
            <a:chExt cx="933300" cy="933300"/>
          </a:xfrm>
        </p:grpSpPr>
        <p:sp>
          <p:nvSpPr>
            <p:cNvPr id="573" name="Google Shape;573;p14"/>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14"/>
          <p:cNvSpPr/>
          <p:nvPr/>
        </p:nvSpPr>
        <p:spPr>
          <a:xfrm rot="-7199815">
            <a:off x="441286" y="979976"/>
            <a:ext cx="321113" cy="477050"/>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622"/>
        <p:cNvGrpSpPr/>
        <p:nvPr/>
      </p:nvGrpSpPr>
      <p:grpSpPr>
        <a:xfrm>
          <a:off x="0" y="0"/>
          <a:ext cx="0" cy="0"/>
          <a:chOff x="0" y="0"/>
          <a:chExt cx="0" cy="0"/>
        </a:xfrm>
      </p:grpSpPr>
      <p:sp>
        <p:nvSpPr>
          <p:cNvPr id="623" name="Google Shape;623;p16"/>
          <p:cNvSpPr/>
          <p:nvPr/>
        </p:nvSpPr>
        <p:spPr>
          <a:xfrm rot="5400000">
            <a:off x="-631002" y="815800"/>
            <a:ext cx="1940700" cy="13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625" name="Google Shape;625;p16"/>
          <p:cNvSpPr/>
          <p:nvPr/>
        </p:nvSpPr>
        <p:spPr>
          <a:xfrm rot="-5400000">
            <a:off x="8457863" y="-218537"/>
            <a:ext cx="988200" cy="98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16"/>
          <p:cNvGrpSpPr/>
          <p:nvPr/>
        </p:nvGrpSpPr>
        <p:grpSpPr>
          <a:xfrm>
            <a:off x="-127300" y="168225"/>
            <a:ext cx="933300" cy="933300"/>
            <a:chOff x="-763875" y="1722750"/>
            <a:chExt cx="933300" cy="933300"/>
          </a:xfrm>
        </p:grpSpPr>
        <p:sp>
          <p:nvSpPr>
            <p:cNvPr id="627" name="Google Shape;627;p16"/>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6"/>
          <p:cNvGrpSpPr/>
          <p:nvPr/>
        </p:nvGrpSpPr>
        <p:grpSpPr>
          <a:xfrm>
            <a:off x="8596566" y="3638518"/>
            <a:ext cx="1651070" cy="1651662"/>
            <a:chOff x="1425475" y="2707650"/>
            <a:chExt cx="766300" cy="766575"/>
          </a:xfrm>
        </p:grpSpPr>
        <p:sp>
          <p:nvSpPr>
            <p:cNvPr id="632" name="Google Shape;632;p1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16"/>
          <p:cNvSpPr/>
          <p:nvPr/>
        </p:nvSpPr>
        <p:spPr>
          <a:xfrm rot="10800000">
            <a:off x="8641998" y="4415637"/>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rot="10800000">
            <a:off x="8968626" y="3565024"/>
            <a:ext cx="518966" cy="163649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rot="10800000">
            <a:off x="9084013" y="4553109"/>
            <a:ext cx="205625" cy="64841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rot="-5400000">
            <a:off x="8452423" y="48120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rot="10800000">
            <a:off x="-648325" y="4124067"/>
            <a:ext cx="1642500" cy="164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0800000">
            <a:off x="121674" y="4600250"/>
            <a:ext cx="987000" cy="98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16"/>
          <p:cNvGrpSpPr/>
          <p:nvPr/>
        </p:nvGrpSpPr>
        <p:grpSpPr>
          <a:xfrm>
            <a:off x="372632" y="3888383"/>
            <a:ext cx="591301" cy="1538863"/>
            <a:chOff x="3457750" y="2714825"/>
            <a:chExt cx="373650" cy="972425"/>
          </a:xfrm>
        </p:grpSpPr>
        <p:sp>
          <p:nvSpPr>
            <p:cNvPr id="654" name="Google Shape;654;p16"/>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607">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TITLE_ONLY_1_2">
    <p:spTree>
      <p:nvGrpSpPr>
        <p:cNvPr id="1" name="Shape 696"/>
        <p:cNvGrpSpPr/>
        <p:nvPr/>
      </p:nvGrpSpPr>
      <p:grpSpPr>
        <a:xfrm>
          <a:off x="0" y="0"/>
          <a:ext cx="0" cy="0"/>
          <a:chOff x="0" y="0"/>
          <a:chExt cx="0" cy="0"/>
        </a:xfrm>
      </p:grpSpPr>
      <p:sp>
        <p:nvSpPr>
          <p:cNvPr id="697" name="Google Shape;697;p1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698" name="Google Shape;698;p18"/>
          <p:cNvSpPr/>
          <p:nvPr/>
        </p:nvSpPr>
        <p:spPr>
          <a:xfrm flipH="1">
            <a:off x="-280647" y="4183800"/>
            <a:ext cx="1297200" cy="129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18"/>
          <p:cNvGrpSpPr/>
          <p:nvPr/>
        </p:nvGrpSpPr>
        <p:grpSpPr>
          <a:xfrm flipH="1">
            <a:off x="-280646" y="-269823"/>
            <a:ext cx="1365393" cy="1365960"/>
            <a:chOff x="1425475" y="2707650"/>
            <a:chExt cx="766300" cy="766575"/>
          </a:xfrm>
        </p:grpSpPr>
        <p:sp>
          <p:nvSpPr>
            <p:cNvPr id="700" name="Google Shape;700;p18"/>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8"/>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8"/>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8"/>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8"/>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8"/>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8"/>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18"/>
          <p:cNvSpPr/>
          <p:nvPr/>
        </p:nvSpPr>
        <p:spPr>
          <a:xfrm flipH="1">
            <a:off x="523720" y="-4540"/>
            <a:ext cx="206107" cy="64993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flipH="1">
            <a:off x="817128" y="-4539"/>
            <a:ext cx="429149" cy="135335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flipH="1">
            <a:off x="946705" y="-4540"/>
            <a:ext cx="170014" cy="53612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flipH="1">
            <a:off x="630786" y="4183815"/>
            <a:ext cx="537661" cy="523351"/>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18"/>
          <p:cNvGrpSpPr/>
          <p:nvPr/>
        </p:nvGrpSpPr>
        <p:grpSpPr>
          <a:xfrm flipH="1">
            <a:off x="7542080" y="4396550"/>
            <a:ext cx="1401819" cy="467543"/>
            <a:chOff x="1908650" y="3874300"/>
            <a:chExt cx="648750" cy="216375"/>
          </a:xfrm>
        </p:grpSpPr>
        <p:sp>
          <p:nvSpPr>
            <p:cNvPr id="720" name="Google Shape;720;p1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18"/>
          <p:cNvSpPr/>
          <p:nvPr/>
        </p:nvSpPr>
        <p:spPr>
          <a:xfrm>
            <a:off x="7965724" y="-399592"/>
            <a:ext cx="1642500" cy="164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a:off x="7851225" y="-220276"/>
            <a:ext cx="987000" cy="98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18"/>
          <p:cNvGrpSpPr/>
          <p:nvPr/>
        </p:nvGrpSpPr>
        <p:grpSpPr>
          <a:xfrm rot="10800000">
            <a:off x="7995967" y="-60271"/>
            <a:ext cx="591301" cy="1538863"/>
            <a:chOff x="3457750" y="2714825"/>
            <a:chExt cx="373650" cy="972425"/>
          </a:xfrm>
        </p:grpSpPr>
        <p:sp>
          <p:nvSpPr>
            <p:cNvPr id="735" name="Google Shape;735;p18"/>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8"/>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40"/>
        <p:cNvGrpSpPr/>
        <p:nvPr/>
      </p:nvGrpSpPr>
      <p:grpSpPr>
        <a:xfrm>
          <a:off x="0" y="0"/>
          <a:ext cx="0" cy="0"/>
          <a:chOff x="0" y="0"/>
          <a:chExt cx="0" cy="0"/>
        </a:xfrm>
      </p:grpSpPr>
      <p:sp>
        <p:nvSpPr>
          <p:cNvPr id="741" name="Google Shape;741;p19"/>
          <p:cNvSpPr txBox="1">
            <a:spLocks noGrp="1"/>
          </p:cNvSpPr>
          <p:nvPr>
            <p:ph type="subTitle" idx="1"/>
          </p:nvPr>
        </p:nvSpPr>
        <p:spPr>
          <a:xfrm>
            <a:off x="2241200" y="2721233"/>
            <a:ext cx="4661700" cy="76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1600"/>
              </a:spcBef>
              <a:spcAft>
                <a:spcPts val="0"/>
              </a:spcAft>
              <a:buSzPts val="1700"/>
              <a:buNone/>
              <a:defRPr sz="1700"/>
            </a:lvl3pPr>
            <a:lvl4pPr lvl="3" algn="ctr" rtl="0">
              <a:lnSpc>
                <a:spcPct val="100000"/>
              </a:lnSpc>
              <a:spcBef>
                <a:spcPts val="1600"/>
              </a:spcBef>
              <a:spcAft>
                <a:spcPts val="0"/>
              </a:spcAft>
              <a:buSzPts val="1700"/>
              <a:buNone/>
              <a:defRPr sz="1700"/>
            </a:lvl4pPr>
            <a:lvl5pPr lvl="4" algn="ctr" rtl="0">
              <a:lnSpc>
                <a:spcPct val="100000"/>
              </a:lnSpc>
              <a:spcBef>
                <a:spcPts val="1600"/>
              </a:spcBef>
              <a:spcAft>
                <a:spcPts val="0"/>
              </a:spcAft>
              <a:buSzPts val="1700"/>
              <a:buNone/>
              <a:defRPr sz="1700"/>
            </a:lvl5pPr>
            <a:lvl6pPr lvl="5" algn="ctr" rtl="0">
              <a:lnSpc>
                <a:spcPct val="100000"/>
              </a:lnSpc>
              <a:spcBef>
                <a:spcPts val="1600"/>
              </a:spcBef>
              <a:spcAft>
                <a:spcPts val="0"/>
              </a:spcAft>
              <a:buSzPts val="1700"/>
              <a:buNone/>
              <a:defRPr sz="1700"/>
            </a:lvl6pPr>
            <a:lvl7pPr lvl="6" algn="ctr" rtl="0">
              <a:lnSpc>
                <a:spcPct val="100000"/>
              </a:lnSpc>
              <a:spcBef>
                <a:spcPts val="1600"/>
              </a:spcBef>
              <a:spcAft>
                <a:spcPts val="0"/>
              </a:spcAft>
              <a:buSzPts val="1700"/>
              <a:buNone/>
              <a:defRPr sz="1700"/>
            </a:lvl7pPr>
            <a:lvl8pPr lvl="7" algn="ctr" rtl="0">
              <a:lnSpc>
                <a:spcPct val="100000"/>
              </a:lnSpc>
              <a:spcBef>
                <a:spcPts val="1600"/>
              </a:spcBef>
              <a:spcAft>
                <a:spcPts val="0"/>
              </a:spcAft>
              <a:buSzPts val="1700"/>
              <a:buNone/>
              <a:defRPr sz="1700"/>
            </a:lvl8pPr>
            <a:lvl9pPr lvl="8" algn="ctr" rtl="0">
              <a:lnSpc>
                <a:spcPct val="100000"/>
              </a:lnSpc>
              <a:spcBef>
                <a:spcPts val="1600"/>
              </a:spcBef>
              <a:spcAft>
                <a:spcPts val="1600"/>
              </a:spcAft>
              <a:buSzPts val="1700"/>
              <a:buNone/>
              <a:defRPr sz="1700"/>
            </a:lvl9pPr>
          </a:lstStyle>
          <a:p>
            <a:endParaRPr/>
          </a:p>
        </p:txBody>
      </p:sp>
      <p:sp>
        <p:nvSpPr>
          <p:cNvPr id="742" name="Google Shape;742;p19"/>
          <p:cNvSpPr txBox="1">
            <a:spLocks noGrp="1"/>
          </p:cNvSpPr>
          <p:nvPr>
            <p:ph type="title"/>
          </p:nvPr>
        </p:nvSpPr>
        <p:spPr>
          <a:xfrm>
            <a:off x="2241150" y="1419658"/>
            <a:ext cx="4661700" cy="1315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Fredoka One"/>
              <a:buNone/>
              <a:defRPr sz="90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743" name="Google Shape;743;p19"/>
          <p:cNvSpPr/>
          <p:nvPr/>
        </p:nvSpPr>
        <p:spPr>
          <a:xfrm rot="-4733592">
            <a:off x="6915846" y="472431"/>
            <a:ext cx="539418" cy="801365"/>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rot="5400000" flipH="1">
            <a:off x="-429089" y="-113815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rot="5400000" flipH="1">
            <a:off x="7084645" y="3543065"/>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9"/>
          <p:cNvSpPr/>
          <p:nvPr/>
        </p:nvSpPr>
        <p:spPr>
          <a:xfrm rot="10800000" flipH="1">
            <a:off x="217892" y="2987433"/>
            <a:ext cx="692704" cy="218444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oogle Shape;747;p19"/>
          <p:cNvGrpSpPr/>
          <p:nvPr/>
        </p:nvGrpSpPr>
        <p:grpSpPr>
          <a:xfrm rot="-5400000">
            <a:off x="149424" y="-715655"/>
            <a:ext cx="1401817" cy="1401817"/>
            <a:chOff x="-763875" y="1722750"/>
            <a:chExt cx="933300" cy="933300"/>
          </a:xfrm>
        </p:grpSpPr>
        <p:sp>
          <p:nvSpPr>
            <p:cNvPr id="748" name="Google Shape;748;p19"/>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9"/>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9"/>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9"/>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19"/>
          <p:cNvSpPr/>
          <p:nvPr/>
        </p:nvSpPr>
        <p:spPr>
          <a:xfrm rot="10800000" flipH="1">
            <a:off x="616597" y="3697693"/>
            <a:ext cx="467466" cy="147418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9"/>
          <p:cNvSpPr/>
          <p:nvPr/>
        </p:nvSpPr>
        <p:spPr>
          <a:xfrm rot="5400000" flipH="1">
            <a:off x="508419" y="89578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19"/>
          <p:cNvGrpSpPr/>
          <p:nvPr/>
        </p:nvGrpSpPr>
        <p:grpSpPr>
          <a:xfrm flipH="1">
            <a:off x="7766911" y="4372500"/>
            <a:ext cx="1401819" cy="467543"/>
            <a:chOff x="1908650" y="3874300"/>
            <a:chExt cx="648750" cy="216375"/>
          </a:xfrm>
        </p:grpSpPr>
        <p:sp>
          <p:nvSpPr>
            <p:cNvPr id="755" name="Google Shape;755;p19"/>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9"/>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9"/>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9"/>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9"/>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9"/>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9"/>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9"/>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19"/>
          <p:cNvSpPr/>
          <p:nvPr/>
        </p:nvSpPr>
        <p:spPr>
          <a:xfrm rot="5400000" flipH="1">
            <a:off x="8456036"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rot="10800000" flipH="1">
            <a:off x="684004" y="4122879"/>
            <a:ext cx="332660" cy="10490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rot="5400000" flipH="1">
            <a:off x="8177136"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 name="Google Shape;770;p19"/>
          <p:cNvGrpSpPr/>
          <p:nvPr/>
        </p:nvGrpSpPr>
        <p:grpSpPr>
          <a:xfrm>
            <a:off x="8016672" y="-287910"/>
            <a:ext cx="1423402" cy="1424066"/>
            <a:chOff x="1425475" y="2707650"/>
            <a:chExt cx="766300" cy="766575"/>
          </a:xfrm>
        </p:grpSpPr>
        <p:sp>
          <p:nvSpPr>
            <p:cNvPr id="771" name="Google Shape;771;p19"/>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9"/>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9"/>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9"/>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9"/>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19"/>
          <p:cNvSpPr/>
          <p:nvPr/>
        </p:nvSpPr>
        <p:spPr>
          <a:xfrm>
            <a:off x="8450327" y="-27669"/>
            <a:ext cx="214869" cy="67756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rot="-5400000">
            <a:off x="470723" y="4369326"/>
            <a:ext cx="437187" cy="137862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7911908" y="-27668"/>
            <a:ext cx="447423" cy="141089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8046977" y="-27668"/>
            <a:ext cx="177249" cy="55893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19"/>
          <p:cNvGrpSpPr/>
          <p:nvPr/>
        </p:nvGrpSpPr>
        <p:grpSpPr>
          <a:xfrm rot="6299981" flipH="1">
            <a:off x="1314600" y="3636247"/>
            <a:ext cx="762129" cy="925330"/>
            <a:chOff x="5270675" y="1740975"/>
            <a:chExt cx="288250" cy="349975"/>
          </a:xfrm>
        </p:grpSpPr>
        <p:sp>
          <p:nvSpPr>
            <p:cNvPr id="791" name="Google Shape;791;p19"/>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9"/>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803"/>
        <p:cNvGrpSpPr/>
        <p:nvPr/>
      </p:nvGrpSpPr>
      <p:grpSpPr>
        <a:xfrm>
          <a:off x="0" y="0"/>
          <a:ext cx="0" cy="0"/>
          <a:chOff x="0" y="0"/>
          <a:chExt cx="0" cy="0"/>
        </a:xfrm>
      </p:grpSpPr>
      <p:sp>
        <p:nvSpPr>
          <p:cNvPr id="804" name="Google Shape;804;p20"/>
          <p:cNvSpPr txBox="1">
            <a:spLocks noGrp="1"/>
          </p:cNvSpPr>
          <p:nvPr>
            <p:ph type="subTitle" idx="1"/>
          </p:nvPr>
        </p:nvSpPr>
        <p:spPr>
          <a:xfrm>
            <a:off x="4577375" y="2649229"/>
            <a:ext cx="3853500" cy="947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805" name="Google Shape;805;p20"/>
          <p:cNvSpPr txBox="1">
            <a:spLocks noGrp="1"/>
          </p:cNvSpPr>
          <p:nvPr>
            <p:ph type="title"/>
          </p:nvPr>
        </p:nvSpPr>
        <p:spPr>
          <a:xfrm>
            <a:off x="4572000" y="2071518"/>
            <a:ext cx="3853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806" name="Google Shape;806;p20"/>
          <p:cNvSpPr/>
          <p:nvPr/>
        </p:nvSpPr>
        <p:spPr>
          <a:xfrm rot="10800000">
            <a:off x="-321312" y="4694375"/>
            <a:ext cx="1940700" cy="12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8401725" y="4289475"/>
            <a:ext cx="1156800" cy="1156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20"/>
          <p:cNvGrpSpPr/>
          <p:nvPr/>
        </p:nvGrpSpPr>
        <p:grpSpPr>
          <a:xfrm>
            <a:off x="-474447" y="4290525"/>
            <a:ext cx="933300" cy="933300"/>
            <a:chOff x="-763875" y="1722750"/>
            <a:chExt cx="933300" cy="933300"/>
          </a:xfrm>
        </p:grpSpPr>
        <p:sp>
          <p:nvSpPr>
            <p:cNvPr id="809" name="Google Shape;809;p20"/>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0"/>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0"/>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20"/>
          <p:cNvGrpSpPr/>
          <p:nvPr/>
        </p:nvGrpSpPr>
        <p:grpSpPr>
          <a:xfrm>
            <a:off x="8644041" y="-302765"/>
            <a:ext cx="1156806" cy="1157298"/>
            <a:chOff x="1425475" y="2707650"/>
            <a:chExt cx="766300" cy="766575"/>
          </a:xfrm>
        </p:grpSpPr>
        <p:sp>
          <p:nvSpPr>
            <p:cNvPr id="814" name="Google Shape;814;p20"/>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0"/>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0"/>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0"/>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0"/>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0"/>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0"/>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0"/>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0"/>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0"/>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20"/>
          <p:cNvSpPr/>
          <p:nvPr/>
        </p:nvSpPr>
        <p:spPr>
          <a:xfrm>
            <a:off x="8944802" y="-779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0"/>
          <p:cNvSpPr/>
          <p:nvPr/>
        </p:nvSpPr>
        <p:spPr>
          <a:xfrm>
            <a:off x="8507238" y="-779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0"/>
          <p:cNvSpPr/>
          <p:nvPr/>
        </p:nvSpPr>
        <p:spPr>
          <a:xfrm>
            <a:off x="8617006" y="-779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20"/>
          <p:cNvGrpSpPr/>
          <p:nvPr/>
        </p:nvGrpSpPr>
        <p:grpSpPr>
          <a:xfrm>
            <a:off x="-321300" y="92896"/>
            <a:ext cx="1333895" cy="444910"/>
            <a:chOff x="1908650" y="3874300"/>
            <a:chExt cx="648750" cy="216375"/>
          </a:xfrm>
        </p:grpSpPr>
        <p:sp>
          <p:nvSpPr>
            <p:cNvPr id="833" name="Google Shape;833;p20"/>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0"/>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0"/>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0"/>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0"/>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0"/>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0"/>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0"/>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0"/>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20"/>
          <p:cNvSpPr/>
          <p:nvPr/>
        </p:nvSpPr>
        <p:spPr>
          <a:xfrm>
            <a:off x="8351428" y="432893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847"/>
        <p:cNvGrpSpPr/>
        <p:nvPr/>
      </p:nvGrpSpPr>
      <p:grpSpPr>
        <a:xfrm>
          <a:off x="0" y="0"/>
          <a:ext cx="0" cy="0"/>
          <a:chOff x="0" y="0"/>
          <a:chExt cx="0" cy="0"/>
        </a:xfrm>
      </p:grpSpPr>
      <p:sp>
        <p:nvSpPr>
          <p:cNvPr id="848" name="Google Shape;848;p21"/>
          <p:cNvSpPr txBox="1">
            <a:spLocks noGrp="1"/>
          </p:cNvSpPr>
          <p:nvPr>
            <p:ph type="body" idx="1"/>
          </p:nvPr>
        </p:nvSpPr>
        <p:spPr>
          <a:xfrm>
            <a:off x="720000" y="2159700"/>
            <a:ext cx="3759000" cy="2385000"/>
          </a:xfrm>
          <a:prstGeom prst="rect">
            <a:avLst/>
          </a:prstGeom>
        </p:spPr>
        <p:txBody>
          <a:bodyPr spcFirstLastPara="1" wrap="square" lIns="91425" tIns="91425" rIns="91425" bIns="91425" anchor="t" anchorCtr="0">
            <a:noAutofit/>
          </a:bodyPr>
          <a:lstStyle>
            <a:lvl1pPr marL="457200" lvl="0" indent="-323850" rtl="0">
              <a:lnSpc>
                <a:spcPct val="115000"/>
              </a:lnSpc>
              <a:spcBef>
                <a:spcPts val="0"/>
              </a:spcBef>
              <a:spcAft>
                <a:spcPts val="0"/>
              </a:spcAft>
              <a:buClr>
                <a:schemeClr val="accent4"/>
              </a:buClr>
              <a:buSzPts val="1500"/>
              <a:buChar char="●"/>
              <a:defRPr>
                <a:solidFill>
                  <a:schemeClr val="accent1"/>
                </a:solidFill>
              </a:defRPr>
            </a:lvl1pPr>
            <a:lvl2pPr marL="914400" lvl="1" indent="-323850" rtl="0">
              <a:lnSpc>
                <a:spcPct val="115000"/>
              </a:lnSpc>
              <a:spcBef>
                <a:spcPts val="400"/>
              </a:spcBef>
              <a:spcAft>
                <a:spcPts val="0"/>
              </a:spcAft>
              <a:buClr>
                <a:schemeClr val="accent1"/>
              </a:buClr>
              <a:buSzPts val="1500"/>
              <a:buChar char="○"/>
              <a:defRPr>
                <a:solidFill>
                  <a:schemeClr val="accent1"/>
                </a:solidFill>
              </a:defRPr>
            </a:lvl2pPr>
            <a:lvl3pPr marL="1371600" lvl="2" indent="-323850" rtl="0">
              <a:lnSpc>
                <a:spcPct val="115000"/>
              </a:lnSpc>
              <a:spcBef>
                <a:spcPts val="1600"/>
              </a:spcBef>
              <a:spcAft>
                <a:spcPts val="0"/>
              </a:spcAft>
              <a:buClr>
                <a:schemeClr val="accent1"/>
              </a:buClr>
              <a:buSzPts val="1500"/>
              <a:buChar char="■"/>
              <a:defRPr>
                <a:solidFill>
                  <a:schemeClr val="accent1"/>
                </a:solidFill>
              </a:defRPr>
            </a:lvl3pPr>
            <a:lvl4pPr marL="1828800" lvl="3" indent="-323850" rtl="0">
              <a:lnSpc>
                <a:spcPct val="115000"/>
              </a:lnSpc>
              <a:spcBef>
                <a:spcPts val="1600"/>
              </a:spcBef>
              <a:spcAft>
                <a:spcPts val="0"/>
              </a:spcAft>
              <a:buClr>
                <a:schemeClr val="accent1"/>
              </a:buClr>
              <a:buSzPts val="1500"/>
              <a:buChar char="●"/>
              <a:defRPr>
                <a:solidFill>
                  <a:schemeClr val="accent1"/>
                </a:solidFill>
              </a:defRPr>
            </a:lvl4pPr>
            <a:lvl5pPr marL="2286000" lvl="4" indent="-323850" rtl="0">
              <a:lnSpc>
                <a:spcPct val="115000"/>
              </a:lnSpc>
              <a:spcBef>
                <a:spcPts val="1600"/>
              </a:spcBef>
              <a:spcAft>
                <a:spcPts val="0"/>
              </a:spcAft>
              <a:buClr>
                <a:schemeClr val="accent1"/>
              </a:buClr>
              <a:buSzPts val="1500"/>
              <a:buChar char="○"/>
              <a:defRPr>
                <a:solidFill>
                  <a:schemeClr val="accent1"/>
                </a:solidFill>
              </a:defRPr>
            </a:lvl5pPr>
            <a:lvl6pPr marL="2743200" lvl="5" indent="-323850" rtl="0">
              <a:lnSpc>
                <a:spcPct val="115000"/>
              </a:lnSpc>
              <a:spcBef>
                <a:spcPts val="1600"/>
              </a:spcBef>
              <a:spcAft>
                <a:spcPts val="0"/>
              </a:spcAft>
              <a:buClr>
                <a:schemeClr val="accent1"/>
              </a:buClr>
              <a:buSzPts val="1500"/>
              <a:buChar char="■"/>
              <a:defRPr>
                <a:solidFill>
                  <a:schemeClr val="accent1"/>
                </a:solidFill>
              </a:defRPr>
            </a:lvl6pPr>
            <a:lvl7pPr marL="3200400" lvl="6" indent="-323850" rtl="0">
              <a:lnSpc>
                <a:spcPct val="115000"/>
              </a:lnSpc>
              <a:spcBef>
                <a:spcPts val="1600"/>
              </a:spcBef>
              <a:spcAft>
                <a:spcPts val="0"/>
              </a:spcAft>
              <a:buClr>
                <a:schemeClr val="accent1"/>
              </a:buClr>
              <a:buSzPts val="1500"/>
              <a:buChar char="●"/>
              <a:defRPr>
                <a:solidFill>
                  <a:schemeClr val="accent1"/>
                </a:solidFill>
              </a:defRPr>
            </a:lvl7pPr>
            <a:lvl8pPr marL="3657600" lvl="7" indent="-323850" rtl="0">
              <a:lnSpc>
                <a:spcPct val="115000"/>
              </a:lnSpc>
              <a:spcBef>
                <a:spcPts val="1600"/>
              </a:spcBef>
              <a:spcAft>
                <a:spcPts val="0"/>
              </a:spcAft>
              <a:buClr>
                <a:schemeClr val="accent1"/>
              </a:buClr>
              <a:buSzPts val="1500"/>
              <a:buChar char="○"/>
              <a:defRPr>
                <a:solidFill>
                  <a:schemeClr val="accent1"/>
                </a:solidFill>
              </a:defRPr>
            </a:lvl8pPr>
            <a:lvl9pPr marL="4114800" lvl="8" indent="-323850" rtl="0">
              <a:lnSpc>
                <a:spcPct val="115000"/>
              </a:lnSpc>
              <a:spcBef>
                <a:spcPts val="1600"/>
              </a:spcBef>
              <a:spcAft>
                <a:spcPts val="1600"/>
              </a:spcAft>
              <a:buClr>
                <a:schemeClr val="accent1"/>
              </a:buClr>
              <a:buSzPts val="1500"/>
              <a:buChar char="■"/>
              <a:defRPr>
                <a:solidFill>
                  <a:schemeClr val="accent1"/>
                </a:solidFill>
              </a:defRPr>
            </a:lvl9pPr>
          </a:lstStyle>
          <a:p>
            <a:endParaRPr/>
          </a:p>
        </p:txBody>
      </p:sp>
      <p:sp>
        <p:nvSpPr>
          <p:cNvPr id="849" name="Google Shape;849;p21"/>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850" name="Google Shape;850;p21"/>
          <p:cNvSpPr/>
          <p:nvPr/>
        </p:nvSpPr>
        <p:spPr>
          <a:xfrm rot="10800000">
            <a:off x="-321312" y="4694375"/>
            <a:ext cx="1940700" cy="12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8401725" y="4289475"/>
            <a:ext cx="1156800" cy="1156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 name="Google Shape;852;p21"/>
          <p:cNvGrpSpPr/>
          <p:nvPr/>
        </p:nvGrpSpPr>
        <p:grpSpPr>
          <a:xfrm>
            <a:off x="-474447" y="4290525"/>
            <a:ext cx="933300" cy="933300"/>
            <a:chOff x="-763875" y="1722750"/>
            <a:chExt cx="933300" cy="933300"/>
          </a:xfrm>
        </p:grpSpPr>
        <p:sp>
          <p:nvSpPr>
            <p:cNvPr id="853" name="Google Shape;853;p21"/>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1"/>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1"/>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21"/>
          <p:cNvGrpSpPr/>
          <p:nvPr/>
        </p:nvGrpSpPr>
        <p:grpSpPr>
          <a:xfrm>
            <a:off x="8644041" y="-302765"/>
            <a:ext cx="1156806" cy="1157298"/>
            <a:chOff x="1425475" y="2707650"/>
            <a:chExt cx="766300" cy="766575"/>
          </a:xfrm>
        </p:grpSpPr>
        <p:sp>
          <p:nvSpPr>
            <p:cNvPr id="858" name="Google Shape;858;p2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21"/>
          <p:cNvSpPr/>
          <p:nvPr/>
        </p:nvSpPr>
        <p:spPr>
          <a:xfrm>
            <a:off x="8944802" y="-779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1"/>
          <p:cNvSpPr/>
          <p:nvPr/>
        </p:nvSpPr>
        <p:spPr>
          <a:xfrm>
            <a:off x="8507238" y="-779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1"/>
          <p:cNvSpPr/>
          <p:nvPr/>
        </p:nvSpPr>
        <p:spPr>
          <a:xfrm>
            <a:off x="8617006" y="-779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21"/>
          <p:cNvGrpSpPr/>
          <p:nvPr/>
        </p:nvGrpSpPr>
        <p:grpSpPr>
          <a:xfrm>
            <a:off x="-321300" y="92896"/>
            <a:ext cx="1333895" cy="444910"/>
            <a:chOff x="1908650" y="3874300"/>
            <a:chExt cx="648750" cy="216375"/>
          </a:xfrm>
        </p:grpSpPr>
        <p:sp>
          <p:nvSpPr>
            <p:cNvPr id="877" name="Google Shape;877;p21"/>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1"/>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1"/>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1"/>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1"/>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1"/>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1"/>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1"/>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1"/>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1"/>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1"/>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1"/>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21"/>
          <p:cNvSpPr/>
          <p:nvPr/>
        </p:nvSpPr>
        <p:spPr>
          <a:xfrm>
            <a:off x="8351428" y="432893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1"/>
          <p:cNvSpPr txBox="1">
            <a:spLocks noGrp="1"/>
          </p:cNvSpPr>
          <p:nvPr>
            <p:ph type="body" idx="2"/>
          </p:nvPr>
        </p:nvSpPr>
        <p:spPr>
          <a:xfrm>
            <a:off x="4671775" y="2159700"/>
            <a:ext cx="3759000" cy="23850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chemeClr val="accent4"/>
              </a:buClr>
              <a:buSzPts val="1500"/>
              <a:buChar char="●"/>
              <a:defRPr>
                <a:solidFill>
                  <a:schemeClr val="accent1"/>
                </a:solidFill>
              </a:defRPr>
            </a:lvl1pPr>
            <a:lvl2pPr marL="914400" lvl="1" indent="-323850" rtl="0">
              <a:lnSpc>
                <a:spcPct val="115000"/>
              </a:lnSpc>
              <a:spcBef>
                <a:spcPts val="400"/>
              </a:spcBef>
              <a:spcAft>
                <a:spcPts val="0"/>
              </a:spcAft>
              <a:buClr>
                <a:schemeClr val="accent1"/>
              </a:buClr>
              <a:buSzPts val="1500"/>
              <a:buChar char="○"/>
              <a:defRPr>
                <a:solidFill>
                  <a:schemeClr val="accent1"/>
                </a:solidFill>
              </a:defRPr>
            </a:lvl2pPr>
            <a:lvl3pPr marL="1371600" lvl="2" indent="-323850" rtl="0">
              <a:lnSpc>
                <a:spcPct val="115000"/>
              </a:lnSpc>
              <a:spcBef>
                <a:spcPts val="1600"/>
              </a:spcBef>
              <a:spcAft>
                <a:spcPts val="0"/>
              </a:spcAft>
              <a:buClr>
                <a:schemeClr val="accent1"/>
              </a:buClr>
              <a:buSzPts val="1500"/>
              <a:buChar char="■"/>
              <a:defRPr>
                <a:solidFill>
                  <a:schemeClr val="accent1"/>
                </a:solidFill>
              </a:defRPr>
            </a:lvl3pPr>
            <a:lvl4pPr marL="1828800" lvl="3" indent="-323850" rtl="0">
              <a:lnSpc>
                <a:spcPct val="115000"/>
              </a:lnSpc>
              <a:spcBef>
                <a:spcPts val="1600"/>
              </a:spcBef>
              <a:spcAft>
                <a:spcPts val="0"/>
              </a:spcAft>
              <a:buClr>
                <a:schemeClr val="accent1"/>
              </a:buClr>
              <a:buSzPts val="1500"/>
              <a:buChar char="●"/>
              <a:defRPr>
                <a:solidFill>
                  <a:schemeClr val="accent1"/>
                </a:solidFill>
              </a:defRPr>
            </a:lvl4pPr>
            <a:lvl5pPr marL="2286000" lvl="4" indent="-323850" rtl="0">
              <a:lnSpc>
                <a:spcPct val="115000"/>
              </a:lnSpc>
              <a:spcBef>
                <a:spcPts val="1600"/>
              </a:spcBef>
              <a:spcAft>
                <a:spcPts val="0"/>
              </a:spcAft>
              <a:buClr>
                <a:schemeClr val="accent1"/>
              </a:buClr>
              <a:buSzPts val="1500"/>
              <a:buChar char="○"/>
              <a:defRPr>
                <a:solidFill>
                  <a:schemeClr val="accent1"/>
                </a:solidFill>
              </a:defRPr>
            </a:lvl5pPr>
            <a:lvl6pPr marL="2743200" lvl="5" indent="-323850" rtl="0">
              <a:lnSpc>
                <a:spcPct val="115000"/>
              </a:lnSpc>
              <a:spcBef>
                <a:spcPts val="1600"/>
              </a:spcBef>
              <a:spcAft>
                <a:spcPts val="0"/>
              </a:spcAft>
              <a:buClr>
                <a:schemeClr val="accent1"/>
              </a:buClr>
              <a:buSzPts val="1500"/>
              <a:buChar char="■"/>
              <a:defRPr>
                <a:solidFill>
                  <a:schemeClr val="accent1"/>
                </a:solidFill>
              </a:defRPr>
            </a:lvl6pPr>
            <a:lvl7pPr marL="3200400" lvl="6" indent="-323850" rtl="0">
              <a:lnSpc>
                <a:spcPct val="115000"/>
              </a:lnSpc>
              <a:spcBef>
                <a:spcPts val="1600"/>
              </a:spcBef>
              <a:spcAft>
                <a:spcPts val="0"/>
              </a:spcAft>
              <a:buClr>
                <a:schemeClr val="accent1"/>
              </a:buClr>
              <a:buSzPts val="1500"/>
              <a:buChar char="●"/>
              <a:defRPr>
                <a:solidFill>
                  <a:schemeClr val="accent1"/>
                </a:solidFill>
              </a:defRPr>
            </a:lvl7pPr>
            <a:lvl8pPr marL="3657600" lvl="7" indent="-323850" rtl="0">
              <a:lnSpc>
                <a:spcPct val="115000"/>
              </a:lnSpc>
              <a:spcBef>
                <a:spcPts val="1600"/>
              </a:spcBef>
              <a:spcAft>
                <a:spcPts val="0"/>
              </a:spcAft>
              <a:buClr>
                <a:schemeClr val="accent1"/>
              </a:buClr>
              <a:buSzPts val="1500"/>
              <a:buChar char="○"/>
              <a:defRPr>
                <a:solidFill>
                  <a:schemeClr val="accent1"/>
                </a:solidFill>
              </a:defRPr>
            </a:lvl8pPr>
            <a:lvl9pPr marL="4114800" lvl="8" indent="-323850" rtl="0">
              <a:lnSpc>
                <a:spcPct val="115000"/>
              </a:lnSpc>
              <a:spcBef>
                <a:spcPts val="1600"/>
              </a:spcBef>
              <a:spcAft>
                <a:spcPts val="1600"/>
              </a:spcAft>
              <a:buClr>
                <a:schemeClr val="accent1"/>
              </a:buClr>
              <a:buSzPts val="1500"/>
              <a:buChar char="■"/>
              <a:defRPr>
                <a:solidFill>
                  <a:schemeClr val="accent1"/>
                </a:solidFill>
              </a:defRPr>
            </a:lvl9pPr>
          </a:lstStyle>
          <a:p>
            <a:endParaRPr/>
          </a:p>
        </p:txBody>
      </p:sp>
      <p:sp>
        <p:nvSpPr>
          <p:cNvPr id="891" name="Google Shape;891;p21"/>
          <p:cNvSpPr txBox="1">
            <a:spLocks noGrp="1"/>
          </p:cNvSpPr>
          <p:nvPr>
            <p:ph type="body" idx="3"/>
          </p:nvPr>
        </p:nvSpPr>
        <p:spPr>
          <a:xfrm>
            <a:off x="713200" y="1519525"/>
            <a:ext cx="7717500" cy="3438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Char char="●"/>
              <a:defRPr>
                <a:solidFill>
                  <a:schemeClr val="accent1"/>
                </a:solidFill>
              </a:defRPr>
            </a:lvl1pPr>
            <a:lvl2pPr marL="914400" lvl="1" indent="-323850">
              <a:spcBef>
                <a:spcPts val="1600"/>
              </a:spcBef>
              <a:spcAft>
                <a:spcPts val="0"/>
              </a:spcAft>
              <a:buClr>
                <a:schemeClr val="accent1"/>
              </a:buClr>
              <a:buSzPts val="1500"/>
              <a:buChar char="○"/>
              <a:defRPr>
                <a:solidFill>
                  <a:schemeClr val="accent1"/>
                </a:solidFill>
              </a:defRPr>
            </a:lvl2pPr>
            <a:lvl3pPr marL="1371600" lvl="2" indent="-323850">
              <a:spcBef>
                <a:spcPts val="1600"/>
              </a:spcBef>
              <a:spcAft>
                <a:spcPts val="0"/>
              </a:spcAft>
              <a:buClr>
                <a:schemeClr val="accent1"/>
              </a:buClr>
              <a:buSzPts val="1500"/>
              <a:buChar char="■"/>
              <a:defRPr>
                <a:solidFill>
                  <a:schemeClr val="accent1"/>
                </a:solidFill>
              </a:defRPr>
            </a:lvl3pPr>
            <a:lvl4pPr marL="1828800" lvl="3" indent="-323850">
              <a:spcBef>
                <a:spcPts val="1600"/>
              </a:spcBef>
              <a:spcAft>
                <a:spcPts val="0"/>
              </a:spcAft>
              <a:buClr>
                <a:schemeClr val="accent1"/>
              </a:buClr>
              <a:buSzPts val="1500"/>
              <a:buChar char="●"/>
              <a:defRPr>
                <a:solidFill>
                  <a:schemeClr val="accent1"/>
                </a:solidFill>
              </a:defRPr>
            </a:lvl4pPr>
            <a:lvl5pPr marL="2286000" lvl="4" indent="-323850">
              <a:spcBef>
                <a:spcPts val="1600"/>
              </a:spcBef>
              <a:spcAft>
                <a:spcPts val="0"/>
              </a:spcAft>
              <a:buClr>
                <a:schemeClr val="accent1"/>
              </a:buClr>
              <a:buSzPts val="1500"/>
              <a:buChar char="○"/>
              <a:defRPr>
                <a:solidFill>
                  <a:schemeClr val="accent1"/>
                </a:solidFill>
              </a:defRPr>
            </a:lvl5pPr>
            <a:lvl6pPr marL="2743200" lvl="5" indent="-323850">
              <a:spcBef>
                <a:spcPts val="1600"/>
              </a:spcBef>
              <a:spcAft>
                <a:spcPts val="0"/>
              </a:spcAft>
              <a:buClr>
                <a:schemeClr val="accent1"/>
              </a:buClr>
              <a:buSzPts val="1500"/>
              <a:buChar char="■"/>
              <a:defRPr>
                <a:solidFill>
                  <a:schemeClr val="accent1"/>
                </a:solidFill>
              </a:defRPr>
            </a:lvl6pPr>
            <a:lvl7pPr marL="3200400" lvl="6" indent="-323850">
              <a:spcBef>
                <a:spcPts val="1600"/>
              </a:spcBef>
              <a:spcAft>
                <a:spcPts val="0"/>
              </a:spcAft>
              <a:buClr>
                <a:schemeClr val="accent1"/>
              </a:buClr>
              <a:buSzPts val="1500"/>
              <a:buChar char="●"/>
              <a:defRPr>
                <a:solidFill>
                  <a:schemeClr val="accent1"/>
                </a:solidFill>
              </a:defRPr>
            </a:lvl7pPr>
            <a:lvl8pPr marL="3657600" lvl="7" indent="-323850">
              <a:spcBef>
                <a:spcPts val="1600"/>
              </a:spcBef>
              <a:spcAft>
                <a:spcPts val="0"/>
              </a:spcAft>
              <a:buClr>
                <a:schemeClr val="accent1"/>
              </a:buClr>
              <a:buSzPts val="1500"/>
              <a:buChar char="○"/>
              <a:defRPr>
                <a:solidFill>
                  <a:schemeClr val="accent1"/>
                </a:solidFill>
              </a:defRPr>
            </a:lvl8pPr>
            <a:lvl9pPr marL="4114800" lvl="8" indent="-323850">
              <a:spcBef>
                <a:spcPts val="1600"/>
              </a:spcBef>
              <a:spcAft>
                <a:spcPts val="1600"/>
              </a:spcAft>
              <a:buClr>
                <a:schemeClr val="accent1"/>
              </a:buClr>
              <a:buSzPts val="1500"/>
              <a:buChar char="■"/>
              <a:defRPr>
                <a:solidFill>
                  <a:schemeClr val="accent1"/>
                </a:solidFill>
              </a:defRPr>
            </a:lvl9pPr>
          </a:lstStyle>
          <a:p>
            <a:endParaRPr/>
          </a:p>
        </p:txBody>
      </p:sp>
      <p:sp>
        <p:nvSpPr>
          <p:cNvPr id="892" name="Google Shape;892;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93"/>
        <p:cNvGrpSpPr/>
        <p:nvPr/>
      </p:nvGrpSpPr>
      <p:grpSpPr>
        <a:xfrm>
          <a:off x="0" y="0"/>
          <a:ext cx="0" cy="0"/>
          <a:chOff x="0" y="0"/>
          <a:chExt cx="0" cy="0"/>
        </a:xfrm>
      </p:grpSpPr>
      <p:sp>
        <p:nvSpPr>
          <p:cNvPr id="894" name="Google Shape;894;p22"/>
          <p:cNvSpPr txBox="1">
            <a:spLocks noGrp="1"/>
          </p:cNvSpPr>
          <p:nvPr>
            <p:ph type="title"/>
          </p:nvPr>
        </p:nvSpPr>
        <p:spPr>
          <a:xfrm>
            <a:off x="720000" y="2625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5" name="Google Shape;895;p22"/>
          <p:cNvSpPr txBox="1">
            <a:spLocks noGrp="1"/>
          </p:cNvSpPr>
          <p:nvPr>
            <p:ph type="subTitle" idx="1"/>
          </p:nvPr>
        </p:nvSpPr>
        <p:spPr>
          <a:xfrm>
            <a:off x="720075" y="3105614"/>
            <a:ext cx="2336400" cy="71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96" name="Google Shape;896;p22"/>
          <p:cNvSpPr txBox="1">
            <a:spLocks noGrp="1"/>
          </p:cNvSpPr>
          <p:nvPr>
            <p:ph type="title" idx="2"/>
          </p:nvPr>
        </p:nvSpPr>
        <p:spPr>
          <a:xfrm>
            <a:off x="3403800" y="2625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7" name="Google Shape;897;p22"/>
          <p:cNvSpPr txBox="1">
            <a:spLocks noGrp="1"/>
          </p:cNvSpPr>
          <p:nvPr>
            <p:ph type="subTitle" idx="3"/>
          </p:nvPr>
        </p:nvSpPr>
        <p:spPr>
          <a:xfrm>
            <a:off x="3403800" y="3105614"/>
            <a:ext cx="2336400" cy="71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98" name="Google Shape;898;p22"/>
          <p:cNvSpPr txBox="1">
            <a:spLocks noGrp="1"/>
          </p:cNvSpPr>
          <p:nvPr>
            <p:ph type="title" idx="4"/>
          </p:nvPr>
        </p:nvSpPr>
        <p:spPr>
          <a:xfrm>
            <a:off x="6087600" y="2625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9" name="Google Shape;899;p22"/>
          <p:cNvSpPr txBox="1">
            <a:spLocks noGrp="1"/>
          </p:cNvSpPr>
          <p:nvPr>
            <p:ph type="subTitle" idx="5"/>
          </p:nvPr>
        </p:nvSpPr>
        <p:spPr>
          <a:xfrm>
            <a:off x="6087600" y="3105618"/>
            <a:ext cx="2336400" cy="71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00" name="Google Shape;900;p22"/>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901" name="Google Shape;901;p22"/>
          <p:cNvSpPr/>
          <p:nvPr/>
        </p:nvSpPr>
        <p:spPr>
          <a:xfrm rot="10800000" flipH="1">
            <a:off x="7522850" y="4696075"/>
            <a:ext cx="1940700" cy="125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flipH="1">
            <a:off x="-416427" y="4235200"/>
            <a:ext cx="1212900" cy="1212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22"/>
          <p:cNvGrpSpPr/>
          <p:nvPr/>
        </p:nvGrpSpPr>
        <p:grpSpPr>
          <a:xfrm flipH="1">
            <a:off x="8911986" y="4292225"/>
            <a:ext cx="933300" cy="933300"/>
            <a:chOff x="-763875" y="1722750"/>
            <a:chExt cx="933300" cy="933300"/>
          </a:xfrm>
        </p:grpSpPr>
        <p:sp>
          <p:nvSpPr>
            <p:cNvPr id="904" name="Google Shape;904;p22"/>
            <p:cNvSpPr/>
            <p:nvPr/>
          </p:nvSpPr>
          <p:spPr>
            <a:xfrm>
              <a:off x="-763875" y="1722750"/>
              <a:ext cx="933300" cy="933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679575" y="1807050"/>
              <a:ext cx="764700" cy="7647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2"/>
            <p:cNvSpPr/>
            <p:nvPr/>
          </p:nvSpPr>
          <p:spPr>
            <a:xfrm>
              <a:off x="-594450" y="1892175"/>
              <a:ext cx="594600" cy="594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2"/>
            <p:cNvSpPr/>
            <p:nvPr/>
          </p:nvSpPr>
          <p:spPr>
            <a:xfrm>
              <a:off x="-514450" y="1972300"/>
              <a:ext cx="434700" cy="4344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22"/>
          <p:cNvGrpSpPr/>
          <p:nvPr/>
        </p:nvGrpSpPr>
        <p:grpSpPr>
          <a:xfrm flipH="1">
            <a:off x="115041" y="-261027"/>
            <a:ext cx="1156806" cy="1157298"/>
            <a:chOff x="1425475" y="2707650"/>
            <a:chExt cx="766300" cy="766575"/>
          </a:xfrm>
        </p:grpSpPr>
        <p:sp>
          <p:nvSpPr>
            <p:cNvPr id="909" name="Google Shape;909;p22"/>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2"/>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2"/>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2"/>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2"/>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2"/>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2"/>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2"/>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2"/>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2"/>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22"/>
          <p:cNvSpPr/>
          <p:nvPr/>
        </p:nvSpPr>
        <p:spPr>
          <a:xfrm flipH="1">
            <a:off x="796463" y="-36254"/>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2"/>
          <p:cNvSpPr/>
          <p:nvPr/>
        </p:nvSpPr>
        <p:spPr>
          <a:xfrm flipH="1">
            <a:off x="195760" y="4404450"/>
            <a:ext cx="1212900" cy="121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2"/>
          <p:cNvSpPr/>
          <p:nvPr/>
        </p:nvSpPr>
        <p:spPr>
          <a:xfrm flipH="1">
            <a:off x="1045042" y="-36253"/>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2"/>
          <p:cNvSpPr/>
          <p:nvPr/>
        </p:nvSpPr>
        <p:spPr>
          <a:xfrm flipH="1">
            <a:off x="1154832" y="-36254"/>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22"/>
          <p:cNvGrpSpPr/>
          <p:nvPr/>
        </p:nvGrpSpPr>
        <p:grpSpPr>
          <a:xfrm flipH="1">
            <a:off x="8129643" y="94596"/>
            <a:ext cx="1333895" cy="444910"/>
            <a:chOff x="1908650" y="3874300"/>
            <a:chExt cx="648750" cy="216375"/>
          </a:xfrm>
        </p:grpSpPr>
        <p:sp>
          <p:nvSpPr>
            <p:cNvPr id="929" name="Google Shape;929;p22"/>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2"/>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2"/>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2"/>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2"/>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2"/>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2"/>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2"/>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2"/>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2"/>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2"/>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2"/>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22"/>
          <p:cNvSpPr/>
          <p:nvPr/>
        </p:nvSpPr>
        <p:spPr>
          <a:xfrm flipH="1">
            <a:off x="597380" y="4484262"/>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43"/>
        <p:cNvGrpSpPr/>
        <p:nvPr/>
      </p:nvGrpSpPr>
      <p:grpSpPr>
        <a:xfrm>
          <a:off x="0" y="0"/>
          <a:ext cx="0" cy="0"/>
          <a:chOff x="0" y="0"/>
          <a:chExt cx="0" cy="0"/>
        </a:xfrm>
      </p:grpSpPr>
      <p:sp>
        <p:nvSpPr>
          <p:cNvPr id="944" name="Google Shape;944;p23"/>
          <p:cNvSpPr txBox="1">
            <a:spLocks noGrp="1"/>
          </p:cNvSpPr>
          <p:nvPr>
            <p:ph type="title"/>
          </p:nvPr>
        </p:nvSpPr>
        <p:spPr>
          <a:xfrm>
            <a:off x="1979711" y="1825950"/>
            <a:ext cx="1994100" cy="330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5" name="Google Shape;945;p23"/>
          <p:cNvSpPr txBox="1">
            <a:spLocks noGrp="1"/>
          </p:cNvSpPr>
          <p:nvPr>
            <p:ph type="subTitle" idx="1"/>
          </p:nvPr>
        </p:nvSpPr>
        <p:spPr>
          <a:xfrm>
            <a:off x="1979711" y="2201710"/>
            <a:ext cx="199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46" name="Google Shape;946;p23"/>
          <p:cNvSpPr txBox="1">
            <a:spLocks noGrp="1"/>
          </p:cNvSpPr>
          <p:nvPr>
            <p:ph type="title" idx="2"/>
          </p:nvPr>
        </p:nvSpPr>
        <p:spPr>
          <a:xfrm>
            <a:off x="5627838" y="1821800"/>
            <a:ext cx="1994100" cy="330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7" name="Google Shape;947;p23"/>
          <p:cNvSpPr txBox="1">
            <a:spLocks noGrp="1"/>
          </p:cNvSpPr>
          <p:nvPr>
            <p:ph type="subTitle" idx="3"/>
          </p:nvPr>
        </p:nvSpPr>
        <p:spPr>
          <a:xfrm>
            <a:off x="5627838" y="2201712"/>
            <a:ext cx="199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48" name="Google Shape;948;p23"/>
          <p:cNvSpPr txBox="1">
            <a:spLocks noGrp="1"/>
          </p:cNvSpPr>
          <p:nvPr>
            <p:ph type="title" idx="4"/>
          </p:nvPr>
        </p:nvSpPr>
        <p:spPr>
          <a:xfrm>
            <a:off x="1979711" y="3331516"/>
            <a:ext cx="1994100" cy="330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9" name="Google Shape;949;p23"/>
          <p:cNvSpPr txBox="1">
            <a:spLocks noGrp="1"/>
          </p:cNvSpPr>
          <p:nvPr>
            <p:ph type="subTitle" idx="5"/>
          </p:nvPr>
        </p:nvSpPr>
        <p:spPr>
          <a:xfrm>
            <a:off x="1979711" y="3716572"/>
            <a:ext cx="199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50" name="Google Shape;950;p23"/>
          <p:cNvSpPr txBox="1">
            <a:spLocks noGrp="1"/>
          </p:cNvSpPr>
          <p:nvPr>
            <p:ph type="title" idx="6"/>
          </p:nvPr>
        </p:nvSpPr>
        <p:spPr>
          <a:xfrm>
            <a:off x="5627838" y="3339676"/>
            <a:ext cx="1994100" cy="330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51" name="Google Shape;951;p23"/>
          <p:cNvSpPr txBox="1">
            <a:spLocks noGrp="1"/>
          </p:cNvSpPr>
          <p:nvPr>
            <p:ph type="subTitle" idx="7"/>
          </p:nvPr>
        </p:nvSpPr>
        <p:spPr>
          <a:xfrm>
            <a:off x="5627838" y="3716575"/>
            <a:ext cx="199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52" name="Google Shape;952;p23"/>
          <p:cNvSpPr/>
          <p:nvPr/>
        </p:nvSpPr>
        <p:spPr>
          <a:xfrm rot="10800000" flipH="1">
            <a:off x="7280530" y="4867000"/>
            <a:ext cx="1940700" cy="12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3"/>
          <p:cNvSpPr/>
          <p:nvPr/>
        </p:nvSpPr>
        <p:spPr>
          <a:xfrm flipH="1">
            <a:off x="-223459" y="4363075"/>
            <a:ext cx="988200" cy="98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4" name="Google Shape;954;p23"/>
          <p:cNvGrpSpPr/>
          <p:nvPr/>
        </p:nvGrpSpPr>
        <p:grpSpPr>
          <a:xfrm flipH="1">
            <a:off x="8669666" y="4463150"/>
            <a:ext cx="933300" cy="933300"/>
            <a:chOff x="-763875" y="1722750"/>
            <a:chExt cx="933300" cy="933300"/>
          </a:xfrm>
        </p:grpSpPr>
        <p:sp>
          <p:nvSpPr>
            <p:cNvPr id="955" name="Google Shape;955;p23"/>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23"/>
          <p:cNvGrpSpPr/>
          <p:nvPr/>
        </p:nvGrpSpPr>
        <p:grpSpPr>
          <a:xfrm flipH="1">
            <a:off x="187146" y="-306790"/>
            <a:ext cx="1156806" cy="1157298"/>
            <a:chOff x="1425475" y="2707650"/>
            <a:chExt cx="766300" cy="766575"/>
          </a:xfrm>
        </p:grpSpPr>
        <p:sp>
          <p:nvSpPr>
            <p:cNvPr id="960" name="Google Shape;960;p23"/>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3"/>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3"/>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3"/>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3"/>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3"/>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3"/>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3"/>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3"/>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3"/>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23"/>
          <p:cNvSpPr/>
          <p:nvPr/>
        </p:nvSpPr>
        <p:spPr>
          <a:xfrm flipH="1">
            <a:off x="868568" y="-82016"/>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3"/>
          <p:cNvSpPr/>
          <p:nvPr/>
        </p:nvSpPr>
        <p:spPr>
          <a:xfrm flipH="1">
            <a:off x="1117147" y="-82016"/>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3"/>
          <p:cNvSpPr/>
          <p:nvPr/>
        </p:nvSpPr>
        <p:spPr>
          <a:xfrm flipH="1">
            <a:off x="1226937" y="-82016"/>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23"/>
          <p:cNvGrpSpPr/>
          <p:nvPr/>
        </p:nvGrpSpPr>
        <p:grpSpPr>
          <a:xfrm flipH="1">
            <a:off x="7887349" y="317046"/>
            <a:ext cx="1333895" cy="444910"/>
            <a:chOff x="1908650" y="3874300"/>
            <a:chExt cx="648750" cy="216375"/>
          </a:xfrm>
        </p:grpSpPr>
        <p:sp>
          <p:nvSpPr>
            <p:cNvPr id="979" name="Google Shape;979;p2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23"/>
          <p:cNvSpPr/>
          <p:nvPr/>
        </p:nvSpPr>
        <p:spPr>
          <a:xfrm flipH="1">
            <a:off x="470835" y="436308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3"/>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993" name="Google Shape;993;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94"/>
        <p:cNvGrpSpPr/>
        <p:nvPr/>
      </p:nvGrpSpPr>
      <p:grpSpPr>
        <a:xfrm>
          <a:off x="0" y="0"/>
          <a:ext cx="0" cy="0"/>
          <a:chOff x="0" y="0"/>
          <a:chExt cx="0" cy="0"/>
        </a:xfrm>
      </p:grpSpPr>
      <p:sp>
        <p:nvSpPr>
          <p:cNvPr id="995" name="Google Shape;995;p24"/>
          <p:cNvSpPr txBox="1">
            <a:spLocks noGrp="1"/>
          </p:cNvSpPr>
          <p:nvPr>
            <p:ph type="title"/>
          </p:nvPr>
        </p:nvSpPr>
        <p:spPr>
          <a:xfrm>
            <a:off x="956400" y="2053210"/>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6" name="Google Shape;996;p24"/>
          <p:cNvSpPr txBox="1">
            <a:spLocks noGrp="1"/>
          </p:cNvSpPr>
          <p:nvPr>
            <p:ph type="subTitle" idx="1"/>
          </p:nvPr>
        </p:nvSpPr>
        <p:spPr>
          <a:xfrm>
            <a:off x="720000" y="25194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97" name="Google Shape;997;p24"/>
          <p:cNvSpPr txBox="1">
            <a:spLocks noGrp="1"/>
          </p:cNvSpPr>
          <p:nvPr>
            <p:ph type="title" idx="2"/>
          </p:nvPr>
        </p:nvSpPr>
        <p:spPr>
          <a:xfrm>
            <a:off x="3655674" y="2053210"/>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8" name="Google Shape;998;p24"/>
          <p:cNvSpPr txBox="1">
            <a:spLocks noGrp="1"/>
          </p:cNvSpPr>
          <p:nvPr>
            <p:ph type="subTitle" idx="3"/>
          </p:nvPr>
        </p:nvSpPr>
        <p:spPr>
          <a:xfrm>
            <a:off x="3419269" y="25194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99" name="Google Shape;999;p24"/>
          <p:cNvSpPr txBox="1">
            <a:spLocks noGrp="1"/>
          </p:cNvSpPr>
          <p:nvPr>
            <p:ph type="title" idx="4"/>
          </p:nvPr>
        </p:nvSpPr>
        <p:spPr>
          <a:xfrm>
            <a:off x="956400" y="3664473"/>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0" name="Google Shape;1000;p24"/>
          <p:cNvSpPr txBox="1">
            <a:spLocks noGrp="1"/>
          </p:cNvSpPr>
          <p:nvPr>
            <p:ph type="subTitle" idx="5"/>
          </p:nvPr>
        </p:nvSpPr>
        <p:spPr>
          <a:xfrm>
            <a:off x="720000" y="4123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01" name="Google Shape;1001;p24"/>
          <p:cNvSpPr txBox="1">
            <a:spLocks noGrp="1"/>
          </p:cNvSpPr>
          <p:nvPr>
            <p:ph type="title" idx="6"/>
          </p:nvPr>
        </p:nvSpPr>
        <p:spPr>
          <a:xfrm>
            <a:off x="3655674" y="3664473"/>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2" name="Google Shape;1002;p24"/>
          <p:cNvSpPr txBox="1">
            <a:spLocks noGrp="1"/>
          </p:cNvSpPr>
          <p:nvPr>
            <p:ph type="subTitle" idx="7"/>
          </p:nvPr>
        </p:nvSpPr>
        <p:spPr>
          <a:xfrm>
            <a:off x="3419269" y="4123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03" name="Google Shape;1003;p24"/>
          <p:cNvSpPr txBox="1">
            <a:spLocks noGrp="1"/>
          </p:cNvSpPr>
          <p:nvPr>
            <p:ph type="title" idx="8"/>
          </p:nvPr>
        </p:nvSpPr>
        <p:spPr>
          <a:xfrm>
            <a:off x="6354899" y="2053210"/>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4" name="Google Shape;1004;p24"/>
          <p:cNvSpPr txBox="1">
            <a:spLocks noGrp="1"/>
          </p:cNvSpPr>
          <p:nvPr>
            <p:ph type="subTitle" idx="9"/>
          </p:nvPr>
        </p:nvSpPr>
        <p:spPr>
          <a:xfrm>
            <a:off x="6118545" y="25194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05" name="Google Shape;1005;p24"/>
          <p:cNvSpPr txBox="1">
            <a:spLocks noGrp="1"/>
          </p:cNvSpPr>
          <p:nvPr>
            <p:ph type="title" idx="13"/>
          </p:nvPr>
        </p:nvSpPr>
        <p:spPr>
          <a:xfrm>
            <a:off x="6354899" y="3664473"/>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6" name="Google Shape;1006;p24"/>
          <p:cNvSpPr txBox="1">
            <a:spLocks noGrp="1"/>
          </p:cNvSpPr>
          <p:nvPr>
            <p:ph type="subTitle" idx="14"/>
          </p:nvPr>
        </p:nvSpPr>
        <p:spPr>
          <a:xfrm>
            <a:off x="6118545" y="4123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07" name="Google Shape;1007;p24"/>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008" name="Google Shape;1008;p24"/>
          <p:cNvSpPr/>
          <p:nvPr/>
        </p:nvSpPr>
        <p:spPr>
          <a:xfrm rot="10800000">
            <a:off x="-95574" y="4867000"/>
            <a:ext cx="1940700" cy="125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8614766" y="4459775"/>
            <a:ext cx="988200" cy="98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 name="Google Shape;1010;p24"/>
          <p:cNvGrpSpPr/>
          <p:nvPr/>
        </p:nvGrpSpPr>
        <p:grpSpPr>
          <a:xfrm>
            <a:off x="-477309" y="4463150"/>
            <a:ext cx="933300" cy="933300"/>
            <a:chOff x="-763875" y="1722750"/>
            <a:chExt cx="933300" cy="933300"/>
          </a:xfrm>
        </p:grpSpPr>
        <p:sp>
          <p:nvSpPr>
            <p:cNvPr id="1011" name="Google Shape;1011;p24"/>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24"/>
          <p:cNvGrpSpPr/>
          <p:nvPr/>
        </p:nvGrpSpPr>
        <p:grpSpPr>
          <a:xfrm>
            <a:off x="8325829" y="-301065"/>
            <a:ext cx="1156806" cy="1157298"/>
            <a:chOff x="1425475" y="2707650"/>
            <a:chExt cx="766300" cy="766575"/>
          </a:xfrm>
        </p:grpSpPr>
        <p:sp>
          <p:nvSpPr>
            <p:cNvPr id="1016" name="Google Shape;1016;p24"/>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4"/>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4"/>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4"/>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1" name="Google Shape;1031;p24"/>
          <p:cNvSpPr/>
          <p:nvPr/>
        </p:nvSpPr>
        <p:spPr>
          <a:xfrm>
            <a:off x="8626590" y="-762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4"/>
          <p:cNvSpPr/>
          <p:nvPr/>
        </p:nvSpPr>
        <p:spPr>
          <a:xfrm>
            <a:off x="8189026" y="-762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4"/>
          <p:cNvSpPr/>
          <p:nvPr/>
        </p:nvSpPr>
        <p:spPr>
          <a:xfrm>
            <a:off x="8298795" y="-762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24"/>
          <p:cNvGrpSpPr/>
          <p:nvPr/>
        </p:nvGrpSpPr>
        <p:grpSpPr>
          <a:xfrm>
            <a:off x="-95587" y="317046"/>
            <a:ext cx="1333895" cy="444910"/>
            <a:chOff x="1908650" y="3874300"/>
            <a:chExt cx="648750" cy="216375"/>
          </a:xfrm>
        </p:grpSpPr>
        <p:sp>
          <p:nvSpPr>
            <p:cNvPr id="1035" name="Google Shape;1035;p24"/>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4"/>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4"/>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4"/>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24"/>
          <p:cNvSpPr/>
          <p:nvPr/>
        </p:nvSpPr>
        <p:spPr>
          <a:xfrm>
            <a:off x="8499041" y="445978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49"/>
        <p:cNvGrpSpPr/>
        <p:nvPr/>
      </p:nvGrpSpPr>
      <p:grpSpPr>
        <a:xfrm>
          <a:off x="0" y="0"/>
          <a:ext cx="0" cy="0"/>
          <a:chOff x="0" y="0"/>
          <a:chExt cx="0" cy="0"/>
        </a:xfrm>
      </p:grpSpPr>
      <p:sp>
        <p:nvSpPr>
          <p:cNvPr id="1050" name="Google Shape;1050;p25"/>
          <p:cNvSpPr txBox="1">
            <a:spLocks noGrp="1"/>
          </p:cNvSpPr>
          <p:nvPr>
            <p:ph type="title" hasCustomPrompt="1"/>
          </p:nvPr>
        </p:nvSpPr>
        <p:spPr>
          <a:xfrm>
            <a:off x="1284000" y="13563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51" name="Google Shape;1051;p25"/>
          <p:cNvSpPr txBox="1">
            <a:spLocks noGrp="1"/>
          </p:cNvSpPr>
          <p:nvPr>
            <p:ph type="subTitle" idx="1"/>
          </p:nvPr>
        </p:nvSpPr>
        <p:spPr>
          <a:xfrm>
            <a:off x="1284000" y="209114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52" name="Google Shape;1052;p25"/>
          <p:cNvSpPr txBox="1">
            <a:spLocks noGrp="1"/>
          </p:cNvSpPr>
          <p:nvPr>
            <p:ph type="title" idx="2" hasCustomPrompt="1"/>
          </p:nvPr>
        </p:nvSpPr>
        <p:spPr>
          <a:xfrm>
            <a:off x="713225" y="2708113"/>
            <a:ext cx="3701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53" name="Google Shape;1053;p25"/>
          <p:cNvSpPr txBox="1">
            <a:spLocks noGrp="1"/>
          </p:cNvSpPr>
          <p:nvPr>
            <p:ph type="subTitle" idx="3"/>
          </p:nvPr>
        </p:nvSpPr>
        <p:spPr>
          <a:xfrm>
            <a:off x="713225" y="3341971"/>
            <a:ext cx="37011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54" name="Google Shape;1054;p25"/>
          <p:cNvSpPr txBox="1">
            <a:spLocks noGrp="1"/>
          </p:cNvSpPr>
          <p:nvPr>
            <p:ph type="title" idx="4" hasCustomPrompt="1"/>
          </p:nvPr>
        </p:nvSpPr>
        <p:spPr>
          <a:xfrm>
            <a:off x="4729675" y="2708113"/>
            <a:ext cx="3701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55" name="Google Shape;1055;p25"/>
          <p:cNvSpPr txBox="1">
            <a:spLocks noGrp="1"/>
          </p:cNvSpPr>
          <p:nvPr>
            <p:ph type="subTitle" idx="5"/>
          </p:nvPr>
        </p:nvSpPr>
        <p:spPr>
          <a:xfrm>
            <a:off x="4729675" y="3341971"/>
            <a:ext cx="37011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56" name="Google Shape;1056;p25"/>
          <p:cNvSpPr/>
          <p:nvPr/>
        </p:nvSpPr>
        <p:spPr>
          <a:xfrm rot="5400000" flipH="1">
            <a:off x="-459314" y="-139200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rot="5400000" flipH="1">
            <a:off x="7155133" y="3953528"/>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25"/>
          <p:cNvGrpSpPr/>
          <p:nvPr/>
        </p:nvGrpSpPr>
        <p:grpSpPr>
          <a:xfrm rot="-5400000" flipH="1">
            <a:off x="-56649" y="4461722"/>
            <a:ext cx="1614364" cy="1615020"/>
            <a:chOff x="1425475" y="2707650"/>
            <a:chExt cx="766300" cy="766575"/>
          </a:xfrm>
        </p:grpSpPr>
        <p:sp>
          <p:nvSpPr>
            <p:cNvPr id="1059" name="Google Shape;1059;p2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25"/>
          <p:cNvSpPr/>
          <p:nvPr/>
        </p:nvSpPr>
        <p:spPr>
          <a:xfrm rot="10800000" flipH="1">
            <a:off x="858802" y="4690205"/>
            <a:ext cx="233170" cy="73527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5"/>
          <p:cNvSpPr/>
          <p:nvPr/>
        </p:nvSpPr>
        <p:spPr>
          <a:xfrm rot="10800000" flipH="1">
            <a:off x="300858" y="3894430"/>
            <a:ext cx="485525" cy="153104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5"/>
          <p:cNvSpPr/>
          <p:nvPr/>
        </p:nvSpPr>
        <p:spPr>
          <a:xfrm rot="10800000" flipH="1">
            <a:off x="486056" y="4818891"/>
            <a:ext cx="192361" cy="60659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rot="5400000" flipH="1">
            <a:off x="295406" y="132570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25"/>
          <p:cNvGrpSpPr/>
          <p:nvPr/>
        </p:nvGrpSpPr>
        <p:grpSpPr>
          <a:xfrm flipH="1">
            <a:off x="6771674" y="4374800"/>
            <a:ext cx="1401819" cy="467543"/>
            <a:chOff x="1908650" y="3874300"/>
            <a:chExt cx="648750" cy="216375"/>
          </a:xfrm>
        </p:grpSpPr>
        <p:sp>
          <p:nvSpPr>
            <p:cNvPr id="1079" name="Google Shape;1079;p25"/>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5"/>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5"/>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5"/>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25"/>
          <p:cNvSpPr/>
          <p:nvPr/>
        </p:nvSpPr>
        <p:spPr>
          <a:xfrm rot="5400000" flipH="1">
            <a:off x="7983124" y="4070735"/>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rot="5400000" flipH="1">
            <a:off x="7704224" y="4070735"/>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25"/>
          <p:cNvGrpSpPr/>
          <p:nvPr/>
        </p:nvGrpSpPr>
        <p:grpSpPr>
          <a:xfrm>
            <a:off x="8080172" y="-304222"/>
            <a:ext cx="1423402" cy="1424066"/>
            <a:chOff x="1425475" y="2707650"/>
            <a:chExt cx="766300" cy="766575"/>
          </a:xfrm>
        </p:grpSpPr>
        <p:sp>
          <p:nvSpPr>
            <p:cNvPr id="1094" name="Google Shape;1094;p2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 name="Google Shape;1109;p25"/>
          <p:cNvSpPr/>
          <p:nvPr/>
        </p:nvSpPr>
        <p:spPr>
          <a:xfrm>
            <a:off x="8450327" y="-27669"/>
            <a:ext cx="214869" cy="67756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7911908" y="-27668"/>
            <a:ext cx="447423" cy="141089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rot="5400000" flipH="1">
            <a:off x="166625" y="-1055500"/>
            <a:ext cx="1759800" cy="1759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3"/>
          <p:cNvSpPr/>
          <p:nvPr/>
        </p:nvSpPr>
        <p:spPr>
          <a:xfrm rot="10800000" flipH="1">
            <a:off x="534021" y="3871279"/>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0800000" flipH="1">
            <a:off x="111855" y="3547494"/>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5400000">
            <a:off x="3545175" y="222750"/>
            <a:ext cx="69000" cy="889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a:spLocks noGrp="1"/>
          </p:cNvSpPr>
          <p:nvPr>
            <p:ph type="title"/>
          </p:nvPr>
        </p:nvSpPr>
        <p:spPr>
          <a:xfrm>
            <a:off x="4572000" y="2291927"/>
            <a:ext cx="38589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5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1" name="Google Shape;71;p3"/>
          <p:cNvSpPr txBox="1">
            <a:spLocks noGrp="1"/>
          </p:cNvSpPr>
          <p:nvPr>
            <p:ph type="title" idx="2" hasCustomPrompt="1"/>
          </p:nvPr>
        </p:nvSpPr>
        <p:spPr>
          <a:xfrm>
            <a:off x="4572000" y="1585405"/>
            <a:ext cx="3858900" cy="67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3"/>
          <p:cNvSpPr txBox="1">
            <a:spLocks noGrp="1"/>
          </p:cNvSpPr>
          <p:nvPr>
            <p:ph type="subTitle" idx="1"/>
          </p:nvPr>
        </p:nvSpPr>
        <p:spPr>
          <a:xfrm>
            <a:off x="5327400" y="3141389"/>
            <a:ext cx="3103500" cy="492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grpSp>
        <p:nvGrpSpPr>
          <p:cNvPr id="73" name="Google Shape;73;p3"/>
          <p:cNvGrpSpPr/>
          <p:nvPr/>
        </p:nvGrpSpPr>
        <p:grpSpPr>
          <a:xfrm flipH="1">
            <a:off x="-253785" y="1864468"/>
            <a:ext cx="1651070" cy="1651662"/>
            <a:chOff x="1425475" y="2707650"/>
            <a:chExt cx="766300" cy="766575"/>
          </a:xfrm>
        </p:grpSpPr>
        <p:sp>
          <p:nvSpPr>
            <p:cNvPr id="74" name="Google Shape;74;p3"/>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flipH="1">
            <a:off x="783243" y="362647"/>
            <a:ext cx="762133" cy="925334"/>
            <a:chOff x="5270675" y="1740975"/>
            <a:chExt cx="288250" cy="349975"/>
          </a:xfrm>
        </p:grpSpPr>
        <p:sp>
          <p:nvSpPr>
            <p:cNvPr id="90" name="Google Shape;90;p3"/>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3"/>
          <p:cNvGrpSpPr/>
          <p:nvPr/>
        </p:nvGrpSpPr>
        <p:grpSpPr>
          <a:xfrm flipH="1">
            <a:off x="3612008" y="3547496"/>
            <a:ext cx="523277" cy="519768"/>
            <a:chOff x="4822550" y="1805400"/>
            <a:chExt cx="176075" cy="174900"/>
          </a:xfrm>
        </p:grpSpPr>
        <p:sp>
          <p:nvSpPr>
            <p:cNvPr id="102" name="Google Shape;102;p3"/>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flipH="1">
            <a:off x="659744" y="3102397"/>
            <a:ext cx="409632" cy="60852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flipH="1">
            <a:off x="4048695" y="494824"/>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3"/>
          <p:cNvGrpSpPr/>
          <p:nvPr/>
        </p:nvGrpSpPr>
        <p:grpSpPr>
          <a:xfrm flipH="1">
            <a:off x="7801377" y="4436925"/>
            <a:ext cx="1401819" cy="467543"/>
            <a:chOff x="1908650" y="3874300"/>
            <a:chExt cx="648750" cy="216375"/>
          </a:xfrm>
        </p:grpSpPr>
        <p:sp>
          <p:nvSpPr>
            <p:cNvPr id="113" name="Google Shape;113;p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3"/>
          <p:cNvSpPr/>
          <p:nvPr/>
        </p:nvSpPr>
        <p:spPr>
          <a:xfrm rot="5400000" flipH="1">
            <a:off x="8795302" y="4068997"/>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926200" y="443625"/>
            <a:ext cx="3267300" cy="326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flipH="1">
            <a:off x="8516402" y="4068997"/>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3"/>
          <p:cNvGrpSpPr/>
          <p:nvPr/>
        </p:nvGrpSpPr>
        <p:grpSpPr>
          <a:xfrm flipH="1">
            <a:off x="7986101" y="-1775"/>
            <a:ext cx="409625" cy="1329814"/>
            <a:chOff x="713225" y="-66200"/>
            <a:chExt cx="409625" cy="1329814"/>
          </a:xfrm>
        </p:grpSpPr>
        <p:sp>
          <p:nvSpPr>
            <p:cNvPr id="129" name="Google Shape;129;p3"/>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72"/>
        <p:cNvGrpSpPr/>
        <p:nvPr/>
      </p:nvGrpSpPr>
      <p:grpSpPr>
        <a:xfrm>
          <a:off x="0" y="0"/>
          <a:ext cx="0" cy="0"/>
          <a:chOff x="0" y="0"/>
          <a:chExt cx="0" cy="0"/>
        </a:xfrm>
      </p:grpSpPr>
      <p:sp>
        <p:nvSpPr>
          <p:cNvPr id="1173" name="Google Shape;117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74"/>
        <p:cNvGrpSpPr/>
        <p:nvPr/>
      </p:nvGrpSpPr>
      <p:grpSpPr>
        <a:xfrm>
          <a:off x="0" y="0"/>
          <a:ext cx="0" cy="0"/>
          <a:chOff x="0" y="0"/>
          <a:chExt cx="0" cy="0"/>
        </a:xfrm>
      </p:grpSpPr>
      <p:sp>
        <p:nvSpPr>
          <p:cNvPr id="1175" name="Google Shape;1175;p28"/>
          <p:cNvSpPr/>
          <p:nvPr/>
        </p:nvSpPr>
        <p:spPr>
          <a:xfrm rot="10800000">
            <a:off x="8569560" y="441750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28"/>
          <p:cNvGrpSpPr/>
          <p:nvPr/>
        </p:nvGrpSpPr>
        <p:grpSpPr>
          <a:xfrm>
            <a:off x="-94245" y="4372500"/>
            <a:ext cx="1401819" cy="467543"/>
            <a:chOff x="1908650" y="3874300"/>
            <a:chExt cx="648750" cy="216375"/>
          </a:xfrm>
        </p:grpSpPr>
        <p:sp>
          <p:nvSpPr>
            <p:cNvPr id="1177" name="Google Shape;1177;p2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28"/>
          <p:cNvSpPr/>
          <p:nvPr/>
        </p:nvSpPr>
        <p:spPr>
          <a:xfrm rot="-5400000">
            <a:off x="121550"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8"/>
          <p:cNvSpPr/>
          <p:nvPr/>
        </p:nvSpPr>
        <p:spPr>
          <a:xfrm rot="-5400000">
            <a:off x="400450"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28"/>
          <p:cNvGrpSpPr/>
          <p:nvPr/>
        </p:nvGrpSpPr>
        <p:grpSpPr>
          <a:xfrm>
            <a:off x="713225" y="-66200"/>
            <a:ext cx="409625" cy="1329814"/>
            <a:chOff x="713225" y="-66200"/>
            <a:chExt cx="409625" cy="1329814"/>
          </a:xfrm>
        </p:grpSpPr>
        <p:sp>
          <p:nvSpPr>
            <p:cNvPr id="1192" name="Google Shape;1192;p28"/>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8"/>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28"/>
          <p:cNvSpPr/>
          <p:nvPr/>
        </p:nvSpPr>
        <p:spPr>
          <a:xfrm rot="10800000">
            <a:off x="8889047" y="409371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200"/>
        <p:cNvGrpSpPr/>
        <p:nvPr/>
      </p:nvGrpSpPr>
      <p:grpSpPr>
        <a:xfrm>
          <a:off x="0" y="0"/>
          <a:ext cx="0" cy="0"/>
          <a:chOff x="0" y="0"/>
          <a:chExt cx="0" cy="0"/>
        </a:xfrm>
      </p:grpSpPr>
      <p:sp>
        <p:nvSpPr>
          <p:cNvPr id="1201" name="Google Shape;1201;p29"/>
          <p:cNvSpPr/>
          <p:nvPr/>
        </p:nvSpPr>
        <p:spPr>
          <a:xfrm>
            <a:off x="8433150" y="112725"/>
            <a:ext cx="975900" cy="120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a:off x="-341625" y="-250600"/>
            <a:ext cx="713400" cy="713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29"/>
          <p:cNvGrpSpPr/>
          <p:nvPr/>
        </p:nvGrpSpPr>
        <p:grpSpPr>
          <a:xfrm>
            <a:off x="8359525" y="3711950"/>
            <a:ext cx="142500" cy="1298276"/>
            <a:chOff x="8554275" y="274800"/>
            <a:chExt cx="142500" cy="1298276"/>
          </a:xfrm>
        </p:grpSpPr>
        <p:sp>
          <p:nvSpPr>
            <p:cNvPr id="1204" name="Google Shape;1204;p29"/>
            <p:cNvSpPr/>
            <p:nvPr/>
          </p:nvSpPr>
          <p:spPr>
            <a:xfrm>
              <a:off x="8554275" y="274800"/>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a:off x="8554275" y="563744"/>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a:off x="8554275" y="852688"/>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a:off x="8554275" y="1141632"/>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a:off x="8554275" y="1430576"/>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29"/>
          <p:cNvGrpSpPr/>
          <p:nvPr/>
        </p:nvGrpSpPr>
        <p:grpSpPr>
          <a:xfrm>
            <a:off x="8026232" y="310394"/>
            <a:ext cx="809097" cy="808562"/>
            <a:chOff x="8026232" y="304640"/>
            <a:chExt cx="809097" cy="808562"/>
          </a:xfrm>
        </p:grpSpPr>
        <p:sp>
          <p:nvSpPr>
            <p:cNvPr id="1210" name="Google Shape;1210;p29"/>
            <p:cNvSpPr/>
            <p:nvPr/>
          </p:nvSpPr>
          <p:spPr>
            <a:xfrm rot="10800000">
              <a:off x="8026243" y="304640"/>
              <a:ext cx="809085" cy="808562"/>
            </a:xfrm>
            <a:custGeom>
              <a:avLst/>
              <a:gdLst/>
              <a:ahLst/>
              <a:cxnLst/>
              <a:rect l="l" t="t" r="r" b="b"/>
              <a:pathLst>
                <a:path w="14890" h="14879" extrusionOk="0">
                  <a:moveTo>
                    <a:pt x="7450" y="0"/>
                  </a:moveTo>
                  <a:cubicBezTo>
                    <a:pt x="3333" y="0"/>
                    <a:pt x="0" y="3333"/>
                    <a:pt x="0" y="7439"/>
                  </a:cubicBezTo>
                  <a:cubicBezTo>
                    <a:pt x="0" y="11556"/>
                    <a:pt x="3333" y="14879"/>
                    <a:pt x="7450" y="14879"/>
                  </a:cubicBezTo>
                  <a:cubicBezTo>
                    <a:pt x="11556" y="14879"/>
                    <a:pt x="14890" y="11556"/>
                    <a:pt x="14890" y="7439"/>
                  </a:cubicBezTo>
                  <a:cubicBezTo>
                    <a:pt x="14890" y="3333"/>
                    <a:pt x="11556" y="0"/>
                    <a:pt x="7450"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rot="10800000">
              <a:off x="8026232" y="304640"/>
              <a:ext cx="404271" cy="808562"/>
            </a:xfrm>
            <a:custGeom>
              <a:avLst/>
              <a:gdLst/>
              <a:ahLst/>
              <a:cxnLst/>
              <a:rect l="l" t="t" r="r" b="b"/>
              <a:pathLst>
                <a:path w="7440" h="14879" extrusionOk="0">
                  <a:moveTo>
                    <a:pt x="0" y="0"/>
                  </a:moveTo>
                  <a:lnTo>
                    <a:pt x="0" y="14879"/>
                  </a:lnTo>
                  <a:cubicBezTo>
                    <a:pt x="4106" y="14879"/>
                    <a:pt x="7440" y="11556"/>
                    <a:pt x="7440" y="7439"/>
                  </a:cubicBezTo>
                  <a:cubicBezTo>
                    <a:pt x="7440" y="3333"/>
                    <a:pt x="4106" y="0"/>
                    <a:pt x="0" y="0"/>
                  </a:cubicBezTo>
                  <a:close/>
                </a:path>
              </a:pathLst>
            </a:custGeom>
            <a:solidFill>
              <a:srgbClr val="F27F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9"/>
          <p:cNvGrpSpPr/>
          <p:nvPr/>
        </p:nvGrpSpPr>
        <p:grpSpPr>
          <a:xfrm>
            <a:off x="-233175" y="-164900"/>
            <a:ext cx="933300" cy="933300"/>
            <a:chOff x="-763875" y="1722750"/>
            <a:chExt cx="933300" cy="933300"/>
          </a:xfrm>
        </p:grpSpPr>
        <p:sp>
          <p:nvSpPr>
            <p:cNvPr id="1213" name="Google Shape;1213;p29"/>
            <p:cNvSpPr/>
            <p:nvPr/>
          </p:nvSpPr>
          <p:spPr>
            <a:xfrm>
              <a:off x="-763875" y="1722750"/>
              <a:ext cx="933300" cy="933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a:off x="-679575" y="1807050"/>
              <a:ext cx="764700" cy="7647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a:off x="-594450" y="1892175"/>
              <a:ext cx="594600" cy="594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a:off x="-514450" y="1972300"/>
              <a:ext cx="434700" cy="434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29"/>
          <p:cNvSpPr/>
          <p:nvPr/>
        </p:nvSpPr>
        <p:spPr>
          <a:xfrm rot="10800000">
            <a:off x="-806175" y="4018817"/>
            <a:ext cx="1642500" cy="164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rot="10800000">
            <a:off x="-36176" y="4495000"/>
            <a:ext cx="987000" cy="98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29"/>
          <p:cNvGrpSpPr/>
          <p:nvPr/>
        </p:nvGrpSpPr>
        <p:grpSpPr>
          <a:xfrm>
            <a:off x="214782" y="3783133"/>
            <a:ext cx="591301" cy="1538863"/>
            <a:chOff x="3457750" y="2714825"/>
            <a:chExt cx="373650" cy="972425"/>
          </a:xfrm>
        </p:grpSpPr>
        <p:sp>
          <p:nvSpPr>
            <p:cNvPr id="1220" name="Google Shape;1220;p29"/>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9"/>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03"/>
        <p:cNvGrpSpPr/>
        <p:nvPr/>
      </p:nvGrpSpPr>
      <p:grpSpPr>
        <a:xfrm>
          <a:off x="0" y="0"/>
          <a:ext cx="0" cy="0"/>
          <a:chOff x="0" y="0"/>
          <a:chExt cx="0" cy="0"/>
        </a:xfrm>
      </p:grpSpPr>
      <p:grpSp>
        <p:nvGrpSpPr>
          <p:cNvPr id="1304" name="Google Shape;1304;p37"/>
          <p:cNvGrpSpPr/>
          <p:nvPr/>
        </p:nvGrpSpPr>
        <p:grpSpPr>
          <a:xfrm>
            <a:off x="186777" y="3072548"/>
            <a:ext cx="588125" cy="1530597"/>
            <a:chOff x="3457750" y="2714825"/>
            <a:chExt cx="373650" cy="972425"/>
          </a:xfrm>
        </p:grpSpPr>
        <p:sp>
          <p:nvSpPr>
            <p:cNvPr id="1305" name="Google Shape;1305;p37"/>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37"/>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37"/>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37"/>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9" name="Google Shape;1309;p37"/>
          <p:cNvGrpSpPr/>
          <p:nvPr/>
        </p:nvGrpSpPr>
        <p:grpSpPr>
          <a:xfrm rot="-5400000">
            <a:off x="1653478" y="384068"/>
            <a:ext cx="1651070" cy="1651662"/>
            <a:chOff x="1425475" y="2707650"/>
            <a:chExt cx="766300" cy="766575"/>
          </a:xfrm>
        </p:grpSpPr>
        <p:sp>
          <p:nvSpPr>
            <p:cNvPr id="1310" name="Google Shape;1310;p37"/>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37"/>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37"/>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37"/>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37"/>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37"/>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37"/>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37"/>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37"/>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37"/>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37"/>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37"/>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37"/>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37"/>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37"/>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5" name="Google Shape;1325;p37"/>
          <p:cNvSpPr/>
          <p:nvPr/>
        </p:nvSpPr>
        <p:spPr>
          <a:xfrm>
            <a:off x="313325" y="700275"/>
            <a:ext cx="3267300" cy="3267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6" name="Google Shape;1326;p37"/>
          <p:cNvGrpSpPr/>
          <p:nvPr/>
        </p:nvGrpSpPr>
        <p:grpSpPr>
          <a:xfrm>
            <a:off x="554003" y="1024083"/>
            <a:ext cx="523277" cy="519768"/>
            <a:chOff x="4822550" y="1805400"/>
            <a:chExt cx="176075" cy="174900"/>
          </a:xfrm>
        </p:grpSpPr>
        <p:sp>
          <p:nvSpPr>
            <p:cNvPr id="1327" name="Google Shape;1327;p37"/>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37"/>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37"/>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37"/>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37"/>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37"/>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37"/>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37"/>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5" name="Google Shape;1335;p37"/>
          <p:cNvSpPr/>
          <p:nvPr/>
        </p:nvSpPr>
        <p:spPr>
          <a:xfrm rot="-5400000">
            <a:off x="4014850" y="160625"/>
            <a:ext cx="69000" cy="8895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6" name="Google Shape;1336;p37"/>
          <p:cNvGrpSpPr/>
          <p:nvPr/>
        </p:nvGrpSpPr>
        <p:grpSpPr>
          <a:xfrm rot="-5400000">
            <a:off x="7950966" y="169017"/>
            <a:ext cx="959619" cy="959619"/>
            <a:chOff x="-763875" y="1722750"/>
            <a:chExt cx="933300" cy="933300"/>
          </a:xfrm>
        </p:grpSpPr>
        <p:sp>
          <p:nvSpPr>
            <p:cNvPr id="1337" name="Google Shape;1337;p37"/>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7"/>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37"/>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37"/>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1" name="Google Shape;1341;p37"/>
          <p:cNvGrpSpPr/>
          <p:nvPr/>
        </p:nvGrpSpPr>
        <p:grpSpPr>
          <a:xfrm>
            <a:off x="8279387" y="4374801"/>
            <a:ext cx="1401819" cy="467543"/>
            <a:chOff x="1908650" y="3874300"/>
            <a:chExt cx="648750" cy="216375"/>
          </a:xfrm>
        </p:grpSpPr>
        <p:sp>
          <p:nvSpPr>
            <p:cNvPr id="1342" name="Google Shape;1342;p37"/>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37"/>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7"/>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37"/>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37"/>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37"/>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37"/>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37"/>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37"/>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37"/>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37"/>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7"/>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4" name="Google Shape;1354;p37"/>
          <p:cNvSpPr/>
          <p:nvPr/>
        </p:nvSpPr>
        <p:spPr>
          <a:xfrm>
            <a:off x="8172376" y="-85606"/>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7"/>
          <p:cNvSpPr/>
          <p:nvPr/>
        </p:nvSpPr>
        <p:spPr>
          <a:xfrm>
            <a:off x="7750210" y="-85606"/>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37"/>
          <p:cNvSpPr/>
          <p:nvPr/>
        </p:nvSpPr>
        <p:spPr>
          <a:xfrm rot="-3527629">
            <a:off x="3337567" y="1581449"/>
            <a:ext cx="539413" cy="801360"/>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37"/>
          <p:cNvSpPr txBox="1">
            <a:spLocks noGrp="1"/>
          </p:cNvSpPr>
          <p:nvPr>
            <p:ph type="ctrTitle"/>
          </p:nvPr>
        </p:nvSpPr>
        <p:spPr>
          <a:xfrm>
            <a:off x="3392400" y="1921200"/>
            <a:ext cx="5051700" cy="1394700"/>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Clr>
                <a:srgbClr val="191919"/>
              </a:buClr>
              <a:buSzPts val="5200"/>
              <a:buNone/>
              <a:defRPr sz="3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358" name="Google Shape;1358;p37"/>
          <p:cNvSpPr txBox="1">
            <a:spLocks noGrp="1"/>
          </p:cNvSpPr>
          <p:nvPr>
            <p:ph type="subTitle" idx="1"/>
          </p:nvPr>
        </p:nvSpPr>
        <p:spPr>
          <a:xfrm>
            <a:off x="3392199" y="3310775"/>
            <a:ext cx="5051700" cy="29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5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59" name="Google Shape;135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60"/>
        <p:cNvGrpSpPr/>
        <p:nvPr/>
      </p:nvGrpSpPr>
      <p:grpSpPr>
        <a:xfrm>
          <a:off x="0" y="0"/>
          <a:ext cx="0" cy="0"/>
          <a:chOff x="0" y="0"/>
          <a:chExt cx="0" cy="0"/>
        </a:xfrm>
      </p:grpSpPr>
      <p:sp>
        <p:nvSpPr>
          <p:cNvPr id="1361" name="Google Shape;1361;p38"/>
          <p:cNvSpPr txBox="1">
            <a:spLocks noGrp="1"/>
          </p:cNvSpPr>
          <p:nvPr>
            <p:ph type="title"/>
          </p:nvPr>
        </p:nvSpPr>
        <p:spPr>
          <a:xfrm>
            <a:off x="2065324" y="1806400"/>
            <a:ext cx="2368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5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62" name="Google Shape;1362;p38"/>
          <p:cNvSpPr txBox="1">
            <a:spLocks noGrp="1"/>
          </p:cNvSpPr>
          <p:nvPr>
            <p:ph type="title" idx="2"/>
          </p:nvPr>
        </p:nvSpPr>
        <p:spPr>
          <a:xfrm>
            <a:off x="1336693" y="1806400"/>
            <a:ext cx="7692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3700">
                <a:solidFill>
                  <a:schemeClr val="accent4"/>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63" name="Google Shape;1363;p38"/>
          <p:cNvSpPr txBox="1">
            <a:spLocks noGrp="1"/>
          </p:cNvSpPr>
          <p:nvPr>
            <p:ph type="subTitle" idx="1"/>
          </p:nvPr>
        </p:nvSpPr>
        <p:spPr>
          <a:xfrm>
            <a:off x="2065324" y="2283372"/>
            <a:ext cx="23682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1600"/>
              </a:spcBef>
              <a:spcAft>
                <a:spcPts val="0"/>
              </a:spcAft>
              <a:buSzPts val="1500"/>
              <a:buNone/>
              <a:defRPr/>
            </a:lvl3pPr>
            <a:lvl4pPr lvl="3" algn="l">
              <a:lnSpc>
                <a:spcPct val="100000"/>
              </a:lnSpc>
              <a:spcBef>
                <a:spcPts val="1600"/>
              </a:spcBef>
              <a:spcAft>
                <a:spcPts val="0"/>
              </a:spcAft>
              <a:buSzPts val="1500"/>
              <a:buNone/>
              <a:defRPr/>
            </a:lvl4pPr>
            <a:lvl5pPr lvl="4" algn="l">
              <a:lnSpc>
                <a:spcPct val="100000"/>
              </a:lnSpc>
              <a:spcBef>
                <a:spcPts val="1600"/>
              </a:spcBef>
              <a:spcAft>
                <a:spcPts val="0"/>
              </a:spcAft>
              <a:buSzPts val="1500"/>
              <a:buNone/>
              <a:defRPr/>
            </a:lvl5pPr>
            <a:lvl6pPr lvl="5" algn="l">
              <a:lnSpc>
                <a:spcPct val="100000"/>
              </a:lnSpc>
              <a:spcBef>
                <a:spcPts val="1600"/>
              </a:spcBef>
              <a:spcAft>
                <a:spcPts val="0"/>
              </a:spcAft>
              <a:buSzPts val="1500"/>
              <a:buNone/>
              <a:defRPr/>
            </a:lvl6pPr>
            <a:lvl7pPr lvl="6" algn="l">
              <a:lnSpc>
                <a:spcPct val="100000"/>
              </a:lnSpc>
              <a:spcBef>
                <a:spcPts val="1600"/>
              </a:spcBef>
              <a:spcAft>
                <a:spcPts val="0"/>
              </a:spcAft>
              <a:buSzPts val="1500"/>
              <a:buNone/>
              <a:defRPr/>
            </a:lvl7pPr>
            <a:lvl8pPr lvl="7" algn="l">
              <a:lnSpc>
                <a:spcPct val="100000"/>
              </a:lnSpc>
              <a:spcBef>
                <a:spcPts val="1600"/>
              </a:spcBef>
              <a:spcAft>
                <a:spcPts val="0"/>
              </a:spcAft>
              <a:buSzPts val="1500"/>
              <a:buNone/>
              <a:defRPr/>
            </a:lvl8pPr>
            <a:lvl9pPr lvl="8" algn="l">
              <a:lnSpc>
                <a:spcPct val="100000"/>
              </a:lnSpc>
              <a:spcBef>
                <a:spcPts val="1600"/>
              </a:spcBef>
              <a:spcAft>
                <a:spcPts val="1600"/>
              </a:spcAft>
              <a:buSzPts val="1500"/>
              <a:buNone/>
              <a:defRPr/>
            </a:lvl9pPr>
          </a:lstStyle>
          <a:p>
            <a:endParaRPr/>
          </a:p>
        </p:txBody>
      </p:sp>
      <p:sp>
        <p:nvSpPr>
          <p:cNvPr id="1364" name="Google Shape;1364;p38"/>
          <p:cNvSpPr txBox="1">
            <a:spLocks noGrp="1"/>
          </p:cNvSpPr>
          <p:nvPr>
            <p:ph type="title" idx="3"/>
          </p:nvPr>
        </p:nvSpPr>
        <p:spPr>
          <a:xfrm>
            <a:off x="5439099" y="1806400"/>
            <a:ext cx="2368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5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65" name="Google Shape;1365;p38"/>
          <p:cNvSpPr txBox="1">
            <a:spLocks noGrp="1"/>
          </p:cNvSpPr>
          <p:nvPr>
            <p:ph type="title" idx="4"/>
          </p:nvPr>
        </p:nvSpPr>
        <p:spPr>
          <a:xfrm>
            <a:off x="4696070" y="1806400"/>
            <a:ext cx="7692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3700">
                <a:solidFill>
                  <a:schemeClr val="accent4"/>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66" name="Google Shape;1366;p38"/>
          <p:cNvSpPr txBox="1">
            <a:spLocks noGrp="1"/>
          </p:cNvSpPr>
          <p:nvPr>
            <p:ph type="subTitle" idx="5"/>
          </p:nvPr>
        </p:nvSpPr>
        <p:spPr>
          <a:xfrm>
            <a:off x="5439099" y="2283372"/>
            <a:ext cx="23682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1600"/>
              </a:spcBef>
              <a:spcAft>
                <a:spcPts val="0"/>
              </a:spcAft>
              <a:buSzPts val="1500"/>
              <a:buNone/>
              <a:defRPr/>
            </a:lvl3pPr>
            <a:lvl4pPr lvl="3" algn="l">
              <a:lnSpc>
                <a:spcPct val="100000"/>
              </a:lnSpc>
              <a:spcBef>
                <a:spcPts val="1600"/>
              </a:spcBef>
              <a:spcAft>
                <a:spcPts val="0"/>
              </a:spcAft>
              <a:buSzPts val="1500"/>
              <a:buNone/>
              <a:defRPr/>
            </a:lvl4pPr>
            <a:lvl5pPr lvl="4" algn="l">
              <a:lnSpc>
                <a:spcPct val="100000"/>
              </a:lnSpc>
              <a:spcBef>
                <a:spcPts val="1600"/>
              </a:spcBef>
              <a:spcAft>
                <a:spcPts val="0"/>
              </a:spcAft>
              <a:buSzPts val="1500"/>
              <a:buNone/>
              <a:defRPr/>
            </a:lvl5pPr>
            <a:lvl6pPr lvl="5" algn="l">
              <a:lnSpc>
                <a:spcPct val="100000"/>
              </a:lnSpc>
              <a:spcBef>
                <a:spcPts val="1600"/>
              </a:spcBef>
              <a:spcAft>
                <a:spcPts val="0"/>
              </a:spcAft>
              <a:buSzPts val="1500"/>
              <a:buNone/>
              <a:defRPr/>
            </a:lvl6pPr>
            <a:lvl7pPr lvl="6" algn="l">
              <a:lnSpc>
                <a:spcPct val="100000"/>
              </a:lnSpc>
              <a:spcBef>
                <a:spcPts val="1600"/>
              </a:spcBef>
              <a:spcAft>
                <a:spcPts val="0"/>
              </a:spcAft>
              <a:buSzPts val="1500"/>
              <a:buNone/>
              <a:defRPr/>
            </a:lvl7pPr>
            <a:lvl8pPr lvl="7" algn="l">
              <a:lnSpc>
                <a:spcPct val="100000"/>
              </a:lnSpc>
              <a:spcBef>
                <a:spcPts val="1600"/>
              </a:spcBef>
              <a:spcAft>
                <a:spcPts val="0"/>
              </a:spcAft>
              <a:buSzPts val="1500"/>
              <a:buNone/>
              <a:defRPr/>
            </a:lvl8pPr>
            <a:lvl9pPr lvl="8" algn="l">
              <a:lnSpc>
                <a:spcPct val="100000"/>
              </a:lnSpc>
              <a:spcBef>
                <a:spcPts val="1600"/>
              </a:spcBef>
              <a:spcAft>
                <a:spcPts val="1600"/>
              </a:spcAft>
              <a:buSzPts val="1500"/>
              <a:buNone/>
              <a:defRPr/>
            </a:lvl9pPr>
          </a:lstStyle>
          <a:p>
            <a:endParaRPr/>
          </a:p>
        </p:txBody>
      </p:sp>
      <p:sp>
        <p:nvSpPr>
          <p:cNvPr id="1367" name="Google Shape;1367;p38"/>
          <p:cNvSpPr txBox="1">
            <a:spLocks noGrp="1"/>
          </p:cNvSpPr>
          <p:nvPr>
            <p:ph type="title" idx="6"/>
          </p:nvPr>
        </p:nvSpPr>
        <p:spPr>
          <a:xfrm>
            <a:off x="2065324" y="3094850"/>
            <a:ext cx="2368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5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68" name="Google Shape;1368;p38"/>
          <p:cNvSpPr txBox="1">
            <a:spLocks noGrp="1"/>
          </p:cNvSpPr>
          <p:nvPr>
            <p:ph type="title" idx="7"/>
          </p:nvPr>
        </p:nvSpPr>
        <p:spPr>
          <a:xfrm>
            <a:off x="1336693" y="3094850"/>
            <a:ext cx="7692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3700">
                <a:solidFill>
                  <a:schemeClr val="accent4"/>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69" name="Google Shape;1369;p38"/>
          <p:cNvSpPr txBox="1">
            <a:spLocks noGrp="1"/>
          </p:cNvSpPr>
          <p:nvPr>
            <p:ph type="subTitle" idx="8"/>
          </p:nvPr>
        </p:nvSpPr>
        <p:spPr>
          <a:xfrm>
            <a:off x="2065324" y="3565799"/>
            <a:ext cx="23682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1600"/>
              </a:spcBef>
              <a:spcAft>
                <a:spcPts val="0"/>
              </a:spcAft>
              <a:buSzPts val="1500"/>
              <a:buNone/>
              <a:defRPr/>
            </a:lvl3pPr>
            <a:lvl4pPr lvl="3" algn="l">
              <a:lnSpc>
                <a:spcPct val="100000"/>
              </a:lnSpc>
              <a:spcBef>
                <a:spcPts val="1600"/>
              </a:spcBef>
              <a:spcAft>
                <a:spcPts val="0"/>
              </a:spcAft>
              <a:buSzPts val="1500"/>
              <a:buNone/>
              <a:defRPr/>
            </a:lvl4pPr>
            <a:lvl5pPr lvl="4" algn="l">
              <a:lnSpc>
                <a:spcPct val="100000"/>
              </a:lnSpc>
              <a:spcBef>
                <a:spcPts val="1600"/>
              </a:spcBef>
              <a:spcAft>
                <a:spcPts val="0"/>
              </a:spcAft>
              <a:buSzPts val="1500"/>
              <a:buNone/>
              <a:defRPr/>
            </a:lvl5pPr>
            <a:lvl6pPr lvl="5" algn="l">
              <a:lnSpc>
                <a:spcPct val="100000"/>
              </a:lnSpc>
              <a:spcBef>
                <a:spcPts val="1600"/>
              </a:spcBef>
              <a:spcAft>
                <a:spcPts val="0"/>
              </a:spcAft>
              <a:buSzPts val="1500"/>
              <a:buNone/>
              <a:defRPr/>
            </a:lvl6pPr>
            <a:lvl7pPr lvl="6" algn="l">
              <a:lnSpc>
                <a:spcPct val="100000"/>
              </a:lnSpc>
              <a:spcBef>
                <a:spcPts val="1600"/>
              </a:spcBef>
              <a:spcAft>
                <a:spcPts val="0"/>
              </a:spcAft>
              <a:buSzPts val="1500"/>
              <a:buNone/>
              <a:defRPr/>
            </a:lvl7pPr>
            <a:lvl8pPr lvl="7" algn="l">
              <a:lnSpc>
                <a:spcPct val="100000"/>
              </a:lnSpc>
              <a:spcBef>
                <a:spcPts val="1600"/>
              </a:spcBef>
              <a:spcAft>
                <a:spcPts val="0"/>
              </a:spcAft>
              <a:buSzPts val="1500"/>
              <a:buNone/>
              <a:defRPr/>
            </a:lvl8pPr>
            <a:lvl9pPr lvl="8" algn="l">
              <a:lnSpc>
                <a:spcPct val="100000"/>
              </a:lnSpc>
              <a:spcBef>
                <a:spcPts val="1600"/>
              </a:spcBef>
              <a:spcAft>
                <a:spcPts val="1600"/>
              </a:spcAft>
              <a:buSzPts val="1500"/>
              <a:buNone/>
              <a:defRPr/>
            </a:lvl9pPr>
          </a:lstStyle>
          <a:p>
            <a:endParaRPr/>
          </a:p>
        </p:txBody>
      </p:sp>
      <p:sp>
        <p:nvSpPr>
          <p:cNvPr id="1370" name="Google Shape;1370;p38"/>
          <p:cNvSpPr txBox="1">
            <a:spLocks noGrp="1"/>
          </p:cNvSpPr>
          <p:nvPr>
            <p:ph type="title" idx="9"/>
          </p:nvPr>
        </p:nvSpPr>
        <p:spPr>
          <a:xfrm>
            <a:off x="5439099" y="3094850"/>
            <a:ext cx="2368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5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71" name="Google Shape;1371;p38"/>
          <p:cNvSpPr txBox="1">
            <a:spLocks noGrp="1"/>
          </p:cNvSpPr>
          <p:nvPr>
            <p:ph type="title" idx="13"/>
          </p:nvPr>
        </p:nvSpPr>
        <p:spPr>
          <a:xfrm>
            <a:off x="4696070" y="3094850"/>
            <a:ext cx="7692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3700">
                <a:solidFill>
                  <a:schemeClr val="accent4"/>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72" name="Google Shape;1372;p38"/>
          <p:cNvSpPr txBox="1">
            <a:spLocks noGrp="1"/>
          </p:cNvSpPr>
          <p:nvPr>
            <p:ph type="subTitle" idx="14"/>
          </p:nvPr>
        </p:nvSpPr>
        <p:spPr>
          <a:xfrm>
            <a:off x="5439099" y="3565799"/>
            <a:ext cx="23682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1600"/>
              </a:spcBef>
              <a:spcAft>
                <a:spcPts val="0"/>
              </a:spcAft>
              <a:buSzPts val="1500"/>
              <a:buNone/>
              <a:defRPr/>
            </a:lvl3pPr>
            <a:lvl4pPr lvl="3" algn="l">
              <a:lnSpc>
                <a:spcPct val="100000"/>
              </a:lnSpc>
              <a:spcBef>
                <a:spcPts val="1600"/>
              </a:spcBef>
              <a:spcAft>
                <a:spcPts val="0"/>
              </a:spcAft>
              <a:buSzPts val="1500"/>
              <a:buNone/>
              <a:defRPr/>
            </a:lvl4pPr>
            <a:lvl5pPr lvl="4" algn="l">
              <a:lnSpc>
                <a:spcPct val="100000"/>
              </a:lnSpc>
              <a:spcBef>
                <a:spcPts val="1600"/>
              </a:spcBef>
              <a:spcAft>
                <a:spcPts val="0"/>
              </a:spcAft>
              <a:buSzPts val="1500"/>
              <a:buNone/>
              <a:defRPr/>
            </a:lvl5pPr>
            <a:lvl6pPr lvl="5" algn="l">
              <a:lnSpc>
                <a:spcPct val="100000"/>
              </a:lnSpc>
              <a:spcBef>
                <a:spcPts val="1600"/>
              </a:spcBef>
              <a:spcAft>
                <a:spcPts val="0"/>
              </a:spcAft>
              <a:buSzPts val="1500"/>
              <a:buNone/>
              <a:defRPr/>
            </a:lvl6pPr>
            <a:lvl7pPr lvl="6" algn="l">
              <a:lnSpc>
                <a:spcPct val="100000"/>
              </a:lnSpc>
              <a:spcBef>
                <a:spcPts val="1600"/>
              </a:spcBef>
              <a:spcAft>
                <a:spcPts val="0"/>
              </a:spcAft>
              <a:buSzPts val="1500"/>
              <a:buNone/>
              <a:defRPr/>
            </a:lvl7pPr>
            <a:lvl8pPr lvl="7" algn="l">
              <a:lnSpc>
                <a:spcPct val="100000"/>
              </a:lnSpc>
              <a:spcBef>
                <a:spcPts val="1600"/>
              </a:spcBef>
              <a:spcAft>
                <a:spcPts val="0"/>
              </a:spcAft>
              <a:buSzPts val="1500"/>
              <a:buNone/>
              <a:defRPr/>
            </a:lvl8pPr>
            <a:lvl9pPr lvl="8" algn="l">
              <a:lnSpc>
                <a:spcPct val="100000"/>
              </a:lnSpc>
              <a:spcBef>
                <a:spcPts val="1600"/>
              </a:spcBef>
              <a:spcAft>
                <a:spcPts val="1600"/>
              </a:spcAft>
              <a:buSzPts val="1500"/>
              <a:buNone/>
              <a:defRPr/>
            </a:lvl9pPr>
          </a:lstStyle>
          <a:p>
            <a:endParaRPr/>
          </a:p>
        </p:txBody>
      </p:sp>
      <p:sp>
        <p:nvSpPr>
          <p:cNvPr id="1373" name="Google Shape;1373;p38"/>
          <p:cNvSpPr txBox="1">
            <a:spLocks noGrp="1"/>
          </p:cNvSpPr>
          <p:nvPr>
            <p:ph type="title" idx="15"/>
          </p:nvPr>
        </p:nvSpPr>
        <p:spPr>
          <a:xfrm>
            <a:off x="712050" y="503825"/>
            <a:ext cx="77199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374" name="Google Shape;1374;p38"/>
          <p:cNvSpPr/>
          <p:nvPr/>
        </p:nvSpPr>
        <p:spPr>
          <a:xfrm>
            <a:off x="-341625" y="-250600"/>
            <a:ext cx="713400" cy="7134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5" name="Google Shape;1375;p38"/>
          <p:cNvGrpSpPr/>
          <p:nvPr/>
        </p:nvGrpSpPr>
        <p:grpSpPr>
          <a:xfrm>
            <a:off x="8359525" y="3711950"/>
            <a:ext cx="142500" cy="1298276"/>
            <a:chOff x="8554275" y="274800"/>
            <a:chExt cx="142500" cy="1298276"/>
          </a:xfrm>
        </p:grpSpPr>
        <p:sp>
          <p:nvSpPr>
            <p:cNvPr id="1376" name="Google Shape;1376;p38"/>
            <p:cNvSpPr/>
            <p:nvPr/>
          </p:nvSpPr>
          <p:spPr>
            <a:xfrm>
              <a:off x="8554275" y="274800"/>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38"/>
            <p:cNvSpPr/>
            <p:nvPr/>
          </p:nvSpPr>
          <p:spPr>
            <a:xfrm>
              <a:off x="8554275" y="563744"/>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8"/>
            <p:cNvSpPr/>
            <p:nvPr/>
          </p:nvSpPr>
          <p:spPr>
            <a:xfrm>
              <a:off x="8554275" y="852688"/>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8"/>
            <p:cNvSpPr/>
            <p:nvPr/>
          </p:nvSpPr>
          <p:spPr>
            <a:xfrm>
              <a:off x="8554275" y="1141632"/>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38"/>
            <p:cNvSpPr/>
            <p:nvPr/>
          </p:nvSpPr>
          <p:spPr>
            <a:xfrm>
              <a:off x="8554275" y="1430576"/>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1" name="Google Shape;1381;p38"/>
          <p:cNvGrpSpPr/>
          <p:nvPr/>
        </p:nvGrpSpPr>
        <p:grpSpPr>
          <a:xfrm>
            <a:off x="-233175" y="-164900"/>
            <a:ext cx="933300" cy="933300"/>
            <a:chOff x="-763875" y="1722750"/>
            <a:chExt cx="933300" cy="933300"/>
          </a:xfrm>
        </p:grpSpPr>
        <p:sp>
          <p:nvSpPr>
            <p:cNvPr id="1382" name="Google Shape;1382;p38"/>
            <p:cNvSpPr/>
            <p:nvPr/>
          </p:nvSpPr>
          <p:spPr>
            <a:xfrm>
              <a:off x="-763875" y="1722750"/>
              <a:ext cx="933300" cy="9333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38"/>
            <p:cNvSpPr/>
            <p:nvPr/>
          </p:nvSpPr>
          <p:spPr>
            <a:xfrm>
              <a:off x="-679575" y="1807050"/>
              <a:ext cx="764700" cy="7647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38"/>
            <p:cNvSpPr/>
            <p:nvPr/>
          </p:nvSpPr>
          <p:spPr>
            <a:xfrm>
              <a:off x="-594450" y="1892175"/>
              <a:ext cx="594600" cy="5943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38"/>
            <p:cNvSpPr/>
            <p:nvPr/>
          </p:nvSpPr>
          <p:spPr>
            <a:xfrm>
              <a:off x="-514450" y="1972300"/>
              <a:ext cx="434700" cy="4344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6" name="Google Shape;1386;p38"/>
          <p:cNvSpPr/>
          <p:nvPr/>
        </p:nvSpPr>
        <p:spPr>
          <a:xfrm rot="10800000">
            <a:off x="-806175" y="4018817"/>
            <a:ext cx="1642500" cy="1642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8"/>
          <p:cNvSpPr/>
          <p:nvPr/>
        </p:nvSpPr>
        <p:spPr>
          <a:xfrm rot="10800000">
            <a:off x="-36176" y="4495000"/>
            <a:ext cx="987000" cy="987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8" name="Google Shape;1388;p38"/>
          <p:cNvGrpSpPr/>
          <p:nvPr/>
        </p:nvGrpSpPr>
        <p:grpSpPr>
          <a:xfrm>
            <a:off x="359532" y="3591658"/>
            <a:ext cx="591301" cy="1538863"/>
            <a:chOff x="3457750" y="2714825"/>
            <a:chExt cx="373650" cy="972425"/>
          </a:xfrm>
        </p:grpSpPr>
        <p:sp>
          <p:nvSpPr>
            <p:cNvPr id="1389" name="Google Shape;1389;p38"/>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chemeClr val="accent1"/>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8"/>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chemeClr val="accent1"/>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38"/>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8"/>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3" name="Google Shape;1393;p38"/>
          <p:cNvGrpSpPr/>
          <p:nvPr/>
        </p:nvGrpSpPr>
        <p:grpSpPr>
          <a:xfrm>
            <a:off x="8115930" y="305725"/>
            <a:ext cx="1401819" cy="467543"/>
            <a:chOff x="1908650" y="3874300"/>
            <a:chExt cx="648750" cy="216375"/>
          </a:xfrm>
        </p:grpSpPr>
        <p:sp>
          <p:nvSpPr>
            <p:cNvPr id="1394" name="Google Shape;1394;p3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3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3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3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6" name="Google Shape;1406;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07"/>
        <p:cNvGrpSpPr/>
        <p:nvPr/>
      </p:nvGrpSpPr>
      <p:grpSpPr>
        <a:xfrm>
          <a:off x="0" y="0"/>
          <a:ext cx="0" cy="0"/>
          <a:chOff x="0" y="0"/>
          <a:chExt cx="0" cy="0"/>
        </a:xfrm>
      </p:grpSpPr>
      <p:sp>
        <p:nvSpPr>
          <p:cNvPr id="1408" name="Google Shape;1408;p39"/>
          <p:cNvSpPr txBox="1">
            <a:spLocks noGrp="1"/>
          </p:cNvSpPr>
          <p:nvPr>
            <p:ph type="body" idx="1"/>
          </p:nvPr>
        </p:nvSpPr>
        <p:spPr>
          <a:xfrm>
            <a:off x="720000" y="1307275"/>
            <a:ext cx="7704000" cy="33012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rgbClr val="000000"/>
              </a:buClr>
              <a:buSzPts val="1500"/>
              <a:buAutoNum type="arabicPeriod"/>
              <a:defRPr sz="1200">
                <a:solidFill>
                  <a:srgbClr val="434343"/>
                </a:solidFill>
              </a:defRPr>
            </a:lvl1pPr>
            <a:lvl2pPr marL="914400" lvl="1" indent="-323850" algn="l">
              <a:lnSpc>
                <a:spcPct val="100000"/>
              </a:lnSpc>
              <a:spcBef>
                <a:spcPts val="200"/>
              </a:spcBef>
              <a:spcAft>
                <a:spcPts val="0"/>
              </a:spcAft>
              <a:buClr>
                <a:schemeClr val="accent4"/>
              </a:buClr>
              <a:buSzPts val="1500"/>
              <a:buChar char="●"/>
              <a:defRPr sz="1200">
                <a:solidFill>
                  <a:srgbClr val="434343"/>
                </a:solidFill>
              </a:defRPr>
            </a:lvl2pPr>
            <a:lvl3pPr marL="1371600" lvl="2" indent="-323850" algn="l">
              <a:lnSpc>
                <a:spcPct val="115000"/>
              </a:lnSpc>
              <a:spcBef>
                <a:spcPts val="200"/>
              </a:spcBef>
              <a:spcAft>
                <a:spcPts val="0"/>
              </a:spcAft>
              <a:buSzPts val="1500"/>
              <a:buFont typeface="Roboto Condensed Light"/>
              <a:buAutoNum type="romanLcPeriod"/>
              <a:defRPr>
                <a:solidFill>
                  <a:srgbClr val="434343"/>
                </a:solidFill>
              </a:defRPr>
            </a:lvl3pPr>
            <a:lvl4pPr marL="1828800" lvl="3" indent="-323850" algn="l">
              <a:lnSpc>
                <a:spcPct val="115000"/>
              </a:lnSpc>
              <a:spcBef>
                <a:spcPts val="1600"/>
              </a:spcBef>
              <a:spcAft>
                <a:spcPts val="0"/>
              </a:spcAft>
              <a:buSzPts val="1500"/>
              <a:buFont typeface="Roboto Condensed Light"/>
              <a:buAutoNum type="arabicPeriod"/>
              <a:defRPr>
                <a:solidFill>
                  <a:srgbClr val="434343"/>
                </a:solidFill>
              </a:defRPr>
            </a:lvl4pPr>
            <a:lvl5pPr marL="2286000" lvl="4" indent="-323850" algn="l">
              <a:lnSpc>
                <a:spcPct val="115000"/>
              </a:lnSpc>
              <a:spcBef>
                <a:spcPts val="1600"/>
              </a:spcBef>
              <a:spcAft>
                <a:spcPts val="0"/>
              </a:spcAft>
              <a:buSzPts val="1500"/>
              <a:buFont typeface="Roboto Condensed Light"/>
              <a:buAutoNum type="alphaLcPeriod"/>
              <a:defRPr>
                <a:solidFill>
                  <a:srgbClr val="434343"/>
                </a:solidFill>
              </a:defRPr>
            </a:lvl5pPr>
            <a:lvl6pPr marL="2743200" lvl="5" indent="-323850" algn="l">
              <a:lnSpc>
                <a:spcPct val="115000"/>
              </a:lnSpc>
              <a:spcBef>
                <a:spcPts val="1600"/>
              </a:spcBef>
              <a:spcAft>
                <a:spcPts val="0"/>
              </a:spcAft>
              <a:buSzPts val="1500"/>
              <a:buFont typeface="Roboto Condensed Light"/>
              <a:buAutoNum type="romanLcPeriod"/>
              <a:defRPr>
                <a:solidFill>
                  <a:srgbClr val="434343"/>
                </a:solidFill>
              </a:defRPr>
            </a:lvl6pPr>
            <a:lvl7pPr marL="3200400" lvl="6" indent="-323850" algn="l">
              <a:lnSpc>
                <a:spcPct val="115000"/>
              </a:lnSpc>
              <a:spcBef>
                <a:spcPts val="1600"/>
              </a:spcBef>
              <a:spcAft>
                <a:spcPts val="0"/>
              </a:spcAft>
              <a:buSzPts val="1500"/>
              <a:buFont typeface="Roboto Condensed Light"/>
              <a:buAutoNum type="arabicPeriod"/>
              <a:defRPr>
                <a:solidFill>
                  <a:srgbClr val="434343"/>
                </a:solidFill>
              </a:defRPr>
            </a:lvl7pPr>
            <a:lvl8pPr marL="3657600" lvl="7" indent="-323850" algn="l">
              <a:lnSpc>
                <a:spcPct val="115000"/>
              </a:lnSpc>
              <a:spcBef>
                <a:spcPts val="1600"/>
              </a:spcBef>
              <a:spcAft>
                <a:spcPts val="0"/>
              </a:spcAft>
              <a:buSzPts val="1500"/>
              <a:buFont typeface="Roboto Condensed Light"/>
              <a:buAutoNum type="alphaLcPeriod"/>
              <a:defRPr>
                <a:solidFill>
                  <a:srgbClr val="434343"/>
                </a:solidFill>
              </a:defRPr>
            </a:lvl8pPr>
            <a:lvl9pPr marL="4114800" lvl="8" indent="-323850" algn="l">
              <a:lnSpc>
                <a:spcPct val="115000"/>
              </a:lnSpc>
              <a:spcBef>
                <a:spcPts val="1600"/>
              </a:spcBef>
              <a:spcAft>
                <a:spcPts val="1600"/>
              </a:spcAft>
              <a:buSzPts val="1500"/>
              <a:buFont typeface="Roboto Condensed Light"/>
              <a:buAutoNum type="romanLcPeriod"/>
              <a:defRPr>
                <a:solidFill>
                  <a:srgbClr val="434343"/>
                </a:solidFill>
              </a:defRPr>
            </a:lvl9pPr>
          </a:lstStyle>
          <a:p>
            <a:endParaRPr/>
          </a:p>
        </p:txBody>
      </p:sp>
      <p:sp>
        <p:nvSpPr>
          <p:cNvPr id="1409" name="Google Shape;1409;p39"/>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410" name="Google Shape;1410;p39"/>
          <p:cNvSpPr/>
          <p:nvPr/>
        </p:nvSpPr>
        <p:spPr>
          <a:xfrm rot="10800000">
            <a:off x="8308185" y="439335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1" name="Google Shape;1411;p39"/>
          <p:cNvGrpSpPr/>
          <p:nvPr/>
        </p:nvGrpSpPr>
        <p:grpSpPr>
          <a:xfrm>
            <a:off x="253938" y="-1775"/>
            <a:ext cx="409625" cy="1329814"/>
            <a:chOff x="713225" y="-66200"/>
            <a:chExt cx="409625" cy="1329814"/>
          </a:xfrm>
        </p:grpSpPr>
        <p:sp>
          <p:nvSpPr>
            <p:cNvPr id="1412" name="Google Shape;1412;p39"/>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39"/>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39"/>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39"/>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39"/>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39"/>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8" name="Google Shape;1418;p39"/>
          <p:cNvSpPr/>
          <p:nvPr/>
        </p:nvSpPr>
        <p:spPr>
          <a:xfrm rot="10800000">
            <a:off x="8627672" y="406956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39"/>
          <p:cNvSpPr/>
          <p:nvPr/>
        </p:nvSpPr>
        <p:spPr>
          <a:xfrm rot="-5400000">
            <a:off x="8424001" y="-852850"/>
            <a:ext cx="1720800" cy="1720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39"/>
          <p:cNvSpPr/>
          <p:nvPr/>
        </p:nvSpPr>
        <p:spPr>
          <a:xfrm rot="-5400000">
            <a:off x="8598811" y="46378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22"/>
        <p:cNvGrpSpPr/>
        <p:nvPr/>
      </p:nvGrpSpPr>
      <p:grpSpPr>
        <a:xfrm>
          <a:off x="0" y="0"/>
          <a:ext cx="0" cy="0"/>
          <a:chOff x="0" y="0"/>
          <a:chExt cx="0" cy="0"/>
        </a:xfrm>
      </p:grpSpPr>
      <p:sp>
        <p:nvSpPr>
          <p:cNvPr id="1423" name="Google Shape;1423;p40"/>
          <p:cNvSpPr txBox="1">
            <a:spLocks noGrp="1"/>
          </p:cNvSpPr>
          <p:nvPr>
            <p:ph type="subTitle" idx="1"/>
          </p:nvPr>
        </p:nvSpPr>
        <p:spPr>
          <a:xfrm>
            <a:off x="1290775" y="2162850"/>
            <a:ext cx="2907600" cy="39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Fredoka One"/>
              <a:buNone/>
              <a:defRPr sz="2500">
                <a:solidFill>
                  <a:schemeClr val="accent6"/>
                </a:solidFill>
                <a:latin typeface="Fredoka One"/>
                <a:ea typeface="Fredoka One"/>
                <a:cs typeface="Fredoka One"/>
                <a:sym typeface="Fredoka One"/>
              </a:defRPr>
            </a:lvl1pPr>
            <a:lvl2pPr lvl="1" algn="ctr">
              <a:lnSpc>
                <a:spcPct val="100000"/>
              </a:lnSpc>
              <a:spcBef>
                <a:spcPts val="0"/>
              </a:spcBef>
              <a:spcAft>
                <a:spcPts val="0"/>
              </a:spcAft>
              <a:buSzPts val="2500"/>
              <a:buFont typeface="Fredoka One"/>
              <a:buNone/>
              <a:defRPr sz="2500">
                <a:latin typeface="Fredoka One"/>
                <a:ea typeface="Fredoka One"/>
                <a:cs typeface="Fredoka One"/>
                <a:sym typeface="Fredoka One"/>
              </a:defRPr>
            </a:lvl2pPr>
            <a:lvl3pPr lvl="2"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3pPr>
            <a:lvl4pPr lvl="3"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4pPr>
            <a:lvl5pPr lvl="4"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5pPr>
            <a:lvl6pPr lvl="5"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6pPr>
            <a:lvl7pPr lvl="6"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7pPr>
            <a:lvl8pPr lvl="7"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8pPr>
            <a:lvl9pPr lvl="8" algn="ctr">
              <a:lnSpc>
                <a:spcPct val="100000"/>
              </a:lnSpc>
              <a:spcBef>
                <a:spcPts val="1600"/>
              </a:spcBef>
              <a:spcAft>
                <a:spcPts val="1600"/>
              </a:spcAft>
              <a:buSzPts val="2500"/>
              <a:buFont typeface="Fredoka One"/>
              <a:buNone/>
              <a:defRPr sz="2500">
                <a:latin typeface="Fredoka One"/>
                <a:ea typeface="Fredoka One"/>
                <a:cs typeface="Fredoka One"/>
                <a:sym typeface="Fredoka One"/>
              </a:defRPr>
            </a:lvl9pPr>
          </a:lstStyle>
          <a:p>
            <a:endParaRPr/>
          </a:p>
        </p:txBody>
      </p:sp>
      <p:sp>
        <p:nvSpPr>
          <p:cNvPr id="1424" name="Google Shape;1424;p40"/>
          <p:cNvSpPr txBox="1">
            <a:spLocks noGrp="1"/>
          </p:cNvSpPr>
          <p:nvPr>
            <p:ph type="subTitle" idx="2"/>
          </p:nvPr>
        </p:nvSpPr>
        <p:spPr>
          <a:xfrm>
            <a:off x="4945650" y="2162850"/>
            <a:ext cx="2907600" cy="39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Fredoka One"/>
              <a:buNone/>
              <a:defRPr sz="2500">
                <a:solidFill>
                  <a:schemeClr val="accent6"/>
                </a:solidFill>
                <a:latin typeface="Fredoka One"/>
                <a:ea typeface="Fredoka One"/>
                <a:cs typeface="Fredoka One"/>
                <a:sym typeface="Fredoka One"/>
              </a:defRPr>
            </a:lvl1pPr>
            <a:lvl2pPr lvl="1" algn="ctr">
              <a:lnSpc>
                <a:spcPct val="100000"/>
              </a:lnSpc>
              <a:spcBef>
                <a:spcPts val="0"/>
              </a:spcBef>
              <a:spcAft>
                <a:spcPts val="0"/>
              </a:spcAft>
              <a:buSzPts val="2500"/>
              <a:buFont typeface="Fredoka One"/>
              <a:buNone/>
              <a:defRPr sz="2500">
                <a:latin typeface="Fredoka One"/>
                <a:ea typeface="Fredoka One"/>
                <a:cs typeface="Fredoka One"/>
                <a:sym typeface="Fredoka One"/>
              </a:defRPr>
            </a:lvl2pPr>
            <a:lvl3pPr lvl="2"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3pPr>
            <a:lvl4pPr lvl="3"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4pPr>
            <a:lvl5pPr lvl="4"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5pPr>
            <a:lvl6pPr lvl="5"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6pPr>
            <a:lvl7pPr lvl="6"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7pPr>
            <a:lvl8pPr lvl="7"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8pPr>
            <a:lvl9pPr lvl="8" algn="ctr">
              <a:lnSpc>
                <a:spcPct val="100000"/>
              </a:lnSpc>
              <a:spcBef>
                <a:spcPts val="1600"/>
              </a:spcBef>
              <a:spcAft>
                <a:spcPts val="1600"/>
              </a:spcAft>
              <a:buSzPts val="2500"/>
              <a:buFont typeface="Fredoka One"/>
              <a:buNone/>
              <a:defRPr sz="2500">
                <a:latin typeface="Fredoka One"/>
                <a:ea typeface="Fredoka One"/>
                <a:cs typeface="Fredoka One"/>
                <a:sym typeface="Fredoka One"/>
              </a:defRPr>
            </a:lvl9pPr>
          </a:lstStyle>
          <a:p>
            <a:endParaRPr/>
          </a:p>
        </p:txBody>
      </p:sp>
      <p:sp>
        <p:nvSpPr>
          <p:cNvPr id="1425" name="Google Shape;1425;p40"/>
          <p:cNvSpPr txBox="1">
            <a:spLocks noGrp="1"/>
          </p:cNvSpPr>
          <p:nvPr>
            <p:ph type="subTitle" idx="3"/>
          </p:nvPr>
        </p:nvSpPr>
        <p:spPr>
          <a:xfrm>
            <a:off x="1479925" y="3300351"/>
            <a:ext cx="2529300" cy="70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a:endParaRPr/>
          </a:p>
        </p:txBody>
      </p:sp>
      <p:sp>
        <p:nvSpPr>
          <p:cNvPr id="1426" name="Google Shape;1426;p40"/>
          <p:cNvSpPr txBox="1">
            <a:spLocks noGrp="1"/>
          </p:cNvSpPr>
          <p:nvPr>
            <p:ph type="subTitle" idx="4"/>
          </p:nvPr>
        </p:nvSpPr>
        <p:spPr>
          <a:xfrm>
            <a:off x="5134854" y="3300351"/>
            <a:ext cx="2529300" cy="70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a:endParaRPr/>
          </a:p>
        </p:txBody>
      </p:sp>
      <p:sp>
        <p:nvSpPr>
          <p:cNvPr id="1427" name="Google Shape;1427;p40"/>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428" name="Google Shape;1428;p40"/>
          <p:cNvSpPr/>
          <p:nvPr/>
        </p:nvSpPr>
        <p:spPr>
          <a:xfrm rot="-5400000">
            <a:off x="-981271" y="3643500"/>
            <a:ext cx="2054400" cy="2054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40"/>
          <p:cNvSpPr/>
          <p:nvPr/>
        </p:nvSpPr>
        <p:spPr>
          <a:xfrm rot="10800000">
            <a:off x="8308185" y="439335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30" name="Google Shape;1430;p40"/>
          <p:cNvGrpSpPr/>
          <p:nvPr/>
        </p:nvGrpSpPr>
        <p:grpSpPr>
          <a:xfrm>
            <a:off x="-131995" y="4436925"/>
            <a:ext cx="1401819" cy="467543"/>
            <a:chOff x="1908650" y="3874300"/>
            <a:chExt cx="648750" cy="216375"/>
          </a:xfrm>
        </p:grpSpPr>
        <p:sp>
          <p:nvSpPr>
            <p:cNvPr id="1431" name="Google Shape;1431;p40"/>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40"/>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40"/>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40"/>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40"/>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40"/>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40"/>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0"/>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40"/>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40"/>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40"/>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0"/>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3" name="Google Shape;1443;p40"/>
          <p:cNvSpPr/>
          <p:nvPr/>
        </p:nvSpPr>
        <p:spPr>
          <a:xfrm rot="-5400000">
            <a:off x="83800" y="4068997"/>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40"/>
          <p:cNvSpPr/>
          <p:nvPr/>
        </p:nvSpPr>
        <p:spPr>
          <a:xfrm rot="-5400000">
            <a:off x="362700" y="4068997"/>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45" name="Google Shape;1445;p40"/>
          <p:cNvGrpSpPr/>
          <p:nvPr/>
        </p:nvGrpSpPr>
        <p:grpSpPr>
          <a:xfrm>
            <a:off x="253938" y="-1775"/>
            <a:ext cx="409625" cy="1329814"/>
            <a:chOff x="713225" y="-66200"/>
            <a:chExt cx="409625" cy="1329814"/>
          </a:xfrm>
        </p:grpSpPr>
        <p:sp>
          <p:nvSpPr>
            <p:cNvPr id="1446" name="Google Shape;1446;p40"/>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40"/>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40"/>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40"/>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40"/>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40"/>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2" name="Google Shape;1452;p40"/>
          <p:cNvSpPr/>
          <p:nvPr/>
        </p:nvSpPr>
        <p:spPr>
          <a:xfrm rot="10800000">
            <a:off x="8627672" y="406956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0"/>
          <p:cNvSpPr/>
          <p:nvPr/>
        </p:nvSpPr>
        <p:spPr>
          <a:xfrm rot="-5400000">
            <a:off x="8109004" y="-715650"/>
            <a:ext cx="2054400" cy="2054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4" name="Google Shape;1454;p40"/>
          <p:cNvGrpSpPr/>
          <p:nvPr/>
        </p:nvGrpSpPr>
        <p:grpSpPr>
          <a:xfrm rot="5400000" flipH="1">
            <a:off x="7683307" y="-298665"/>
            <a:ext cx="944313" cy="944406"/>
            <a:chOff x="-763875" y="1722750"/>
            <a:chExt cx="933300" cy="933300"/>
          </a:xfrm>
        </p:grpSpPr>
        <p:sp>
          <p:nvSpPr>
            <p:cNvPr id="1455" name="Google Shape;1455;p40"/>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40"/>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0"/>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40"/>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9" name="Google Shape;1459;p40"/>
          <p:cNvSpPr/>
          <p:nvPr/>
        </p:nvSpPr>
        <p:spPr>
          <a:xfrm rot="-5400000">
            <a:off x="8551961" y="105115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40"/>
          <p:cNvSpPr txBox="1">
            <a:spLocks noGrp="1"/>
          </p:cNvSpPr>
          <p:nvPr>
            <p:ph type="subTitle" idx="5"/>
          </p:nvPr>
        </p:nvSpPr>
        <p:spPr>
          <a:xfrm>
            <a:off x="1479925" y="2580418"/>
            <a:ext cx="2529300" cy="70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a:endParaRPr/>
          </a:p>
        </p:txBody>
      </p:sp>
      <p:sp>
        <p:nvSpPr>
          <p:cNvPr id="1461" name="Google Shape;1461;p40"/>
          <p:cNvSpPr txBox="1">
            <a:spLocks noGrp="1"/>
          </p:cNvSpPr>
          <p:nvPr>
            <p:ph type="subTitle" idx="6"/>
          </p:nvPr>
        </p:nvSpPr>
        <p:spPr>
          <a:xfrm>
            <a:off x="5134851" y="2580418"/>
            <a:ext cx="2529300" cy="702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a:endParaRPr/>
          </a:p>
        </p:txBody>
      </p:sp>
      <p:sp>
        <p:nvSpPr>
          <p:cNvPr id="1462" name="Google Shape;146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63"/>
        <p:cNvGrpSpPr/>
        <p:nvPr/>
      </p:nvGrpSpPr>
      <p:grpSpPr>
        <a:xfrm>
          <a:off x="0" y="0"/>
          <a:ext cx="0" cy="0"/>
          <a:chOff x="0" y="0"/>
          <a:chExt cx="0" cy="0"/>
        </a:xfrm>
      </p:grpSpPr>
      <p:sp>
        <p:nvSpPr>
          <p:cNvPr id="1464" name="Google Shape;1464;p41"/>
          <p:cNvSpPr txBox="1">
            <a:spLocks noGrp="1"/>
          </p:cNvSpPr>
          <p:nvPr>
            <p:ph type="title"/>
          </p:nvPr>
        </p:nvSpPr>
        <p:spPr>
          <a:xfrm>
            <a:off x="713250"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465" name="Google Shape;1465;p41"/>
          <p:cNvSpPr/>
          <p:nvPr/>
        </p:nvSpPr>
        <p:spPr>
          <a:xfrm rot="10800000">
            <a:off x="-232575" y="4829200"/>
            <a:ext cx="1940700" cy="135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41"/>
          <p:cNvSpPr/>
          <p:nvPr/>
        </p:nvSpPr>
        <p:spPr>
          <a:xfrm>
            <a:off x="8659050" y="4459775"/>
            <a:ext cx="988200" cy="9882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7" name="Google Shape;1467;p41"/>
          <p:cNvGrpSpPr/>
          <p:nvPr/>
        </p:nvGrpSpPr>
        <p:grpSpPr>
          <a:xfrm>
            <a:off x="-614325" y="4430350"/>
            <a:ext cx="933300" cy="933300"/>
            <a:chOff x="-763875" y="1722750"/>
            <a:chExt cx="933300" cy="933300"/>
          </a:xfrm>
        </p:grpSpPr>
        <p:sp>
          <p:nvSpPr>
            <p:cNvPr id="1468" name="Google Shape;1468;p41"/>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41"/>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41"/>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41"/>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2" name="Google Shape;1472;p41"/>
          <p:cNvGrpSpPr/>
          <p:nvPr/>
        </p:nvGrpSpPr>
        <p:grpSpPr>
          <a:xfrm>
            <a:off x="8506462" y="-303702"/>
            <a:ext cx="1422253" cy="1422763"/>
            <a:chOff x="1425475" y="2707650"/>
            <a:chExt cx="766300" cy="766575"/>
          </a:xfrm>
        </p:grpSpPr>
        <p:sp>
          <p:nvSpPr>
            <p:cNvPr id="1473" name="Google Shape;1473;p4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4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4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4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4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4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4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4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4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4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4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4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4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4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4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8" name="Google Shape;1488;p41"/>
          <p:cNvSpPr/>
          <p:nvPr/>
        </p:nvSpPr>
        <p:spPr>
          <a:xfrm>
            <a:off x="8876334" y="-27009"/>
            <a:ext cx="214682" cy="67697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41"/>
          <p:cNvSpPr/>
          <p:nvPr/>
        </p:nvSpPr>
        <p:spPr>
          <a:xfrm>
            <a:off x="8362600" y="-27008"/>
            <a:ext cx="447048" cy="140971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41"/>
          <p:cNvSpPr/>
          <p:nvPr/>
        </p:nvSpPr>
        <p:spPr>
          <a:xfrm>
            <a:off x="8533123" y="-27008"/>
            <a:ext cx="177142" cy="5585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91" name="Google Shape;1491;p41"/>
          <p:cNvGrpSpPr/>
          <p:nvPr/>
        </p:nvGrpSpPr>
        <p:grpSpPr>
          <a:xfrm>
            <a:off x="-232582" y="173900"/>
            <a:ext cx="1401819" cy="467543"/>
            <a:chOff x="1908650" y="3874300"/>
            <a:chExt cx="648750" cy="216375"/>
          </a:xfrm>
        </p:grpSpPr>
        <p:sp>
          <p:nvSpPr>
            <p:cNvPr id="1492" name="Google Shape;1492;p41"/>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41"/>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41"/>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41"/>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41"/>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41"/>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41"/>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41"/>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41"/>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41"/>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41"/>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41"/>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4" name="Google Shape;1504;p41"/>
          <p:cNvSpPr/>
          <p:nvPr/>
        </p:nvSpPr>
        <p:spPr>
          <a:xfrm>
            <a:off x="8543325" y="445978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506"/>
        <p:cNvGrpSpPr/>
        <p:nvPr/>
      </p:nvGrpSpPr>
      <p:grpSpPr>
        <a:xfrm>
          <a:off x="0" y="0"/>
          <a:ext cx="0" cy="0"/>
          <a:chOff x="0" y="0"/>
          <a:chExt cx="0" cy="0"/>
        </a:xfrm>
      </p:grpSpPr>
      <p:sp>
        <p:nvSpPr>
          <p:cNvPr id="1507" name="Google Shape;1507;p42"/>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508" name="Google Shape;1508;p42"/>
          <p:cNvSpPr/>
          <p:nvPr/>
        </p:nvSpPr>
        <p:spPr>
          <a:xfrm rot="5400000">
            <a:off x="-697477" y="815800"/>
            <a:ext cx="1940700" cy="138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42"/>
          <p:cNvSpPr/>
          <p:nvPr/>
        </p:nvSpPr>
        <p:spPr>
          <a:xfrm rot="-5400000">
            <a:off x="8457863" y="-218537"/>
            <a:ext cx="988200" cy="988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10" name="Google Shape;1510;p42"/>
          <p:cNvGrpSpPr/>
          <p:nvPr/>
        </p:nvGrpSpPr>
        <p:grpSpPr>
          <a:xfrm>
            <a:off x="-193766" y="174800"/>
            <a:ext cx="933300" cy="933300"/>
            <a:chOff x="-763875" y="1722750"/>
            <a:chExt cx="933300" cy="933300"/>
          </a:xfrm>
        </p:grpSpPr>
        <p:sp>
          <p:nvSpPr>
            <p:cNvPr id="1511" name="Google Shape;1511;p42"/>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42"/>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42"/>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42"/>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5" name="Google Shape;1515;p42"/>
          <p:cNvGrpSpPr/>
          <p:nvPr/>
        </p:nvGrpSpPr>
        <p:grpSpPr>
          <a:xfrm flipH="1">
            <a:off x="-523344" y="3993160"/>
            <a:ext cx="1507849" cy="1508390"/>
            <a:chOff x="1425475" y="2707650"/>
            <a:chExt cx="766300" cy="766575"/>
          </a:xfrm>
        </p:grpSpPr>
        <p:sp>
          <p:nvSpPr>
            <p:cNvPr id="1516" name="Google Shape;1516;p42"/>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42"/>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2"/>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2"/>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42"/>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42"/>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42"/>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42"/>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42"/>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2"/>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2"/>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2"/>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2"/>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2"/>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2"/>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1" name="Google Shape;1531;p42"/>
          <p:cNvSpPr/>
          <p:nvPr/>
        </p:nvSpPr>
        <p:spPr>
          <a:xfrm rot="10800000" flipH="1">
            <a:off x="715408" y="4702847"/>
            <a:ext cx="227597" cy="71770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2"/>
          <p:cNvSpPr/>
          <p:nvPr/>
        </p:nvSpPr>
        <p:spPr>
          <a:xfrm rot="10800000" flipH="1">
            <a:off x="170765" y="3925999"/>
            <a:ext cx="473950" cy="149454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2"/>
          <p:cNvSpPr/>
          <p:nvPr/>
        </p:nvSpPr>
        <p:spPr>
          <a:xfrm rot="10800000" flipH="1">
            <a:off x="351548" y="4828406"/>
            <a:ext cx="187779" cy="59214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2"/>
          <p:cNvSpPr/>
          <p:nvPr/>
        </p:nvSpPr>
        <p:spPr>
          <a:xfrm rot="-5400000">
            <a:off x="8452423" y="48120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42"/>
          <p:cNvSpPr/>
          <p:nvPr/>
        </p:nvSpPr>
        <p:spPr>
          <a:xfrm rot="10800000" flipH="1">
            <a:off x="8522126" y="4190548"/>
            <a:ext cx="1311000" cy="131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2"/>
          <p:cNvSpPr/>
          <p:nvPr/>
        </p:nvSpPr>
        <p:spPr>
          <a:xfrm rot="10800000" flipH="1">
            <a:off x="8430727" y="4570608"/>
            <a:ext cx="787800" cy="787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7" name="Google Shape;1537;p42"/>
          <p:cNvGrpSpPr/>
          <p:nvPr/>
        </p:nvGrpSpPr>
        <p:grpSpPr>
          <a:xfrm flipH="1">
            <a:off x="8546385" y="4002163"/>
            <a:ext cx="471995" cy="1228367"/>
            <a:chOff x="3457750" y="2714825"/>
            <a:chExt cx="373650" cy="972425"/>
          </a:xfrm>
        </p:grpSpPr>
        <p:sp>
          <p:nvSpPr>
            <p:cNvPr id="1538" name="Google Shape;1538;p42"/>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2"/>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2"/>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2"/>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2" name="Google Shape;1542;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3"/>
        <p:cNvGrpSpPr/>
        <p:nvPr/>
      </p:nvGrpSpPr>
      <p:grpSpPr>
        <a:xfrm>
          <a:off x="0" y="0"/>
          <a:ext cx="0" cy="0"/>
          <a:chOff x="0" y="0"/>
          <a:chExt cx="0" cy="0"/>
        </a:xfrm>
      </p:grpSpPr>
      <p:sp>
        <p:nvSpPr>
          <p:cNvPr id="1544" name="Google Shape;1544;p43"/>
          <p:cNvSpPr/>
          <p:nvPr/>
        </p:nvSpPr>
        <p:spPr>
          <a:xfrm>
            <a:off x="451200" y="-76550"/>
            <a:ext cx="190200" cy="1142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3"/>
          <p:cNvSpPr txBox="1">
            <a:spLocks noGrp="1"/>
          </p:cNvSpPr>
          <p:nvPr>
            <p:ph type="title"/>
          </p:nvPr>
        </p:nvSpPr>
        <p:spPr>
          <a:xfrm>
            <a:off x="1388100" y="1307100"/>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546" name="Google Shape;1546;p43"/>
          <p:cNvGrpSpPr/>
          <p:nvPr/>
        </p:nvGrpSpPr>
        <p:grpSpPr>
          <a:xfrm>
            <a:off x="79734" y="-186950"/>
            <a:ext cx="933300" cy="933300"/>
            <a:chOff x="-763875" y="1722750"/>
            <a:chExt cx="933300" cy="933300"/>
          </a:xfrm>
        </p:grpSpPr>
        <p:sp>
          <p:nvSpPr>
            <p:cNvPr id="1547" name="Google Shape;1547;p43"/>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3"/>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3"/>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43"/>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1" name="Google Shape;1551;p43"/>
          <p:cNvSpPr/>
          <p:nvPr/>
        </p:nvSpPr>
        <p:spPr>
          <a:xfrm rot="-5400000">
            <a:off x="-554275" y="3088326"/>
            <a:ext cx="2335800" cy="2335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43"/>
          <p:cNvSpPr/>
          <p:nvPr/>
        </p:nvSpPr>
        <p:spPr>
          <a:xfrm rot="-5400000">
            <a:off x="8129990" y="-508785"/>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3" name="Google Shape;1553;p43"/>
          <p:cNvGrpSpPr/>
          <p:nvPr/>
        </p:nvGrpSpPr>
        <p:grpSpPr>
          <a:xfrm>
            <a:off x="7533330" y="526375"/>
            <a:ext cx="1401819" cy="467543"/>
            <a:chOff x="1908650" y="3874300"/>
            <a:chExt cx="648750" cy="216375"/>
          </a:xfrm>
        </p:grpSpPr>
        <p:sp>
          <p:nvSpPr>
            <p:cNvPr id="1554" name="Google Shape;1554;p4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4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4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4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4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4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4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4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4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4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6" name="Google Shape;1566;p43"/>
          <p:cNvSpPr/>
          <p:nvPr/>
        </p:nvSpPr>
        <p:spPr>
          <a:xfrm rot="-5400000">
            <a:off x="7870450" y="22492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3"/>
          <p:cNvSpPr/>
          <p:nvPr/>
        </p:nvSpPr>
        <p:spPr>
          <a:xfrm rot="-5400000">
            <a:off x="8149350" y="22492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43"/>
          <p:cNvSpPr/>
          <p:nvPr/>
        </p:nvSpPr>
        <p:spPr>
          <a:xfrm rot="10800000" flipH="1">
            <a:off x="8625872" y="3252505"/>
            <a:ext cx="620170" cy="195563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43"/>
          <p:cNvSpPr/>
          <p:nvPr/>
        </p:nvSpPr>
        <p:spPr>
          <a:xfrm rot="10800000" flipH="1">
            <a:off x="8097974" y="3930667"/>
            <a:ext cx="405087" cy="127748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0" name="Google Shape;1570;p43"/>
          <p:cNvGrpSpPr/>
          <p:nvPr/>
        </p:nvGrpSpPr>
        <p:grpSpPr>
          <a:xfrm rot="-5400000">
            <a:off x="8587475" y="3968975"/>
            <a:ext cx="142500" cy="1298276"/>
            <a:chOff x="8554275" y="274800"/>
            <a:chExt cx="142500" cy="1298276"/>
          </a:xfrm>
        </p:grpSpPr>
        <p:sp>
          <p:nvSpPr>
            <p:cNvPr id="1571" name="Google Shape;1571;p43"/>
            <p:cNvSpPr/>
            <p:nvPr/>
          </p:nvSpPr>
          <p:spPr>
            <a:xfrm>
              <a:off x="8554275" y="274800"/>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3"/>
            <p:cNvSpPr/>
            <p:nvPr/>
          </p:nvSpPr>
          <p:spPr>
            <a:xfrm>
              <a:off x="8554275" y="563744"/>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3"/>
            <p:cNvSpPr/>
            <p:nvPr/>
          </p:nvSpPr>
          <p:spPr>
            <a:xfrm>
              <a:off x="8554275" y="852688"/>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3"/>
            <p:cNvSpPr/>
            <p:nvPr/>
          </p:nvSpPr>
          <p:spPr>
            <a:xfrm>
              <a:off x="8554275" y="1141632"/>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3"/>
            <p:cNvSpPr/>
            <p:nvPr/>
          </p:nvSpPr>
          <p:spPr>
            <a:xfrm>
              <a:off x="8554275" y="1430576"/>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6" name="Google Shape;1576;p43"/>
          <p:cNvSpPr/>
          <p:nvPr/>
        </p:nvSpPr>
        <p:spPr>
          <a:xfrm rot="10800000">
            <a:off x="-648325" y="4124067"/>
            <a:ext cx="1642500" cy="16425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3"/>
          <p:cNvSpPr/>
          <p:nvPr/>
        </p:nvSpPr>
        <p:spPr>
          <a:xfrm rot="10800000">
            <a:off x="121674" y="4600250"/>
            <a:ext cx="987000" cy="9870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8" name="Google Shape;1578;p43"/>
          <p:cNvGrpSpPr/>
          <p:nvPr/>
        </p:nvGrpSpPr>
        <p:grpSpPr>
          <a:xfrm>
            <a:off x="372632" y="3888383"/>
            <a:ext cx="591301" cy="1538863"/>
            <a:chOff x="3457750" y="2714825"/>
            <a:chExt cx="373650" cy="972425"/>
          </a:xfrm>
        </p:grpSpPr>
        <p:sp>
          <p:nvSpPr>
            <p:cNvPr id="1579" name="Google Shape;1579;p43"/>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3"/>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3"/>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3"/>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3" name="Google Shape;1583;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6"/>
        <p:cNvGrpSpPr/>
        <p:nvPr/>
      </p:nvGrpSpPr>
      <p:grpSpPr>
        <a:xfrm>
          <a:off x="0" y="0"/>
          <a:ext cx="0" cy="0"/>
          <a:chOff x="0" y="0"/>
          <a:chExt cx="0" cy="0"/>
        </a:xfrm>
      </p:grpSpPr>
      <p:sp>
        <p:nvSpPr>
          <p:cNvPr id="137" name="Google Shape;137;p4"/>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rgbClr val="000000"/>
              </a:buClr>
              <a:buSzPts val="1500"/>
              <a:buAutoNum type="arabicPeriod"/>
              <a:defRPr sz="1200">
                <a:solidFill>
                  <a:srgbClr val="434343"/>
                </a:solidFill>
              </a:defRPr>
            </a:lvl1pPr>
            <a:lvl2pPr marL="914400" lvl="1" indent="-323850" rtl="0">
              <a:spcBef>
                <a:spcPts val="200"/>
              </a:spcBef>
              <a:spcAft>
                <a:spcPts val="0"/>
              </a:spcAft>
              <a:buClr>
                <a:schemeClr val="accent4"/>
              </a:buClr>
              <a:buSzPts val="1500"/>
              <a:buChar char="●"/>
              <a:defRPr sz="1200">
                <a:solidFill>
                  <a:srgbClr val="434343"/>
                </a:solidFill>
              </a:defRPr>
            </a:lvl2pPr>
            <a:lvl3pPr marL="1371600" lvl="2" indent="-323850" rtl="0">
              <a:lnSpc>
                <a:spcPct val="115000"/>
              </a:lnSpc>
              <a:spcBef>
                <a:spcPts val="200"/>
              </a:spcBef>
              <a:spcAft>
                <a:spcPts val="0"/>
              </a:spcAft>
              <a:buSzPts val="1500"/>
              <a:buFont typeface="Roboto Condensed Light"/>
              <a:buAutoNum type="romanLcPeriod"/>
              <a:defRPr>
                <a:solidFill>
                  <a:srgbClr val="434343"/>
                </a:solidFill>
              </a:defRPr>
            </a:lvl3pPr>
            <a:lvl4pPr marL="1828800" lvl="3" indent="-323850" rtl="0">
              <a:lnSpc>
                <a:spcPct val="115000"/>
              </a:lnSpc>
              <a:spcBef>
                <a:spcPts val="1600"/>
              </a:spcBef>
              <a:spcAft>
                <a:spcPts val="0"/>
              </a:spcAft>
              <a:buSzPts val="1500"/>
              <a:buFont typeface="Roboto Condensed Light"/>
              <a:buAutoNum type="arabicPeriod"/>
              <a:defRPr>
                <a:solidFill>
                  <a:srgbClr val="434343"/>
                </a:solidFill>
              </a:defRPr>
            </a:lvl4pPr>
            <a:lvl5pPr marL="2286000" lvl="4" indent="-323850" rtl="0">
              <a:lnSpc>
                <a:spcPct val="115000"/>
              </a:lnSpc>
              <a:spcBef>
                <a:spcPts val="1600"/>
              </a:spcBef>
              <a:spcAft>
                <a:spcPts val="0"/>
              </a:spcAft>
              <a:buSzPts val="1500"/>
              <a:buFont typeface="Roboto Condensed Light"/>
              <a:buAutoNum type="alphaLcPeriod"/>
              <a:defRPr>
                <a:solidFill>
                  <a:srgbClr val="434343"/>
                </a:solidFill>
              </a:defRPr>
            </a:lvl5pPr>
            <a:lvl6pPr marL="2743200" lvl="5" indent="-323850" rtl="0">
              <a:lnSpc>
                <a:spcPct val="115000"/>
              </a:lnSpc>
              <a:spcBef>
                <a:spcPts val="1600"/>
              </a:spcBef>
              <a:spcAft>
                <a:spcPts val="0"/>
              </a:spcAft>
              <a:buSzPts val="1500"/>
              <a:buFont typeface="Roboto Condensed Light"/>
              <a:buAutoNum type="romanLcPeriod"/>
              <a:defRPr>
                <a:solidFill>
                  <a:srgbClr val="434343"/>
                </a:solidFill>
              </a:defRPr>
            </a:lvl6pPr>
            <a:lvl7pPr marL="3200400" lvl="6" indent="-323850" rtl="0">
              <a:lnSpc>
                <a:spcPct val="115000"/>
              </a:lnSpc>
              <a:spcBef>
                <a:spcPts val="1600"/>
              </a:spcBef>
              <a:spcAft>
                <a:spcPts val="0"/>
              </a:spcAft>
              <a:buSzPts val="1500"/>
              <a:buFont typeface="Roboto Condensed Light"/>
              <a:buAutoNum type="arabicPeriod"/>
              <a:defRPr>
                <a:solidFill>
                  <a:srgbClr val="434343"/>
                </a:solidFill>
              </a:defRPr>
            </a:lvl7pPr>
            <a:lvl8pPr marL="3657600" lvl="7" indent="-323850" rtl="0">
              <a:lnSpc>
                <a:spcPct val="115000"/>
              </a:lnSpc>
              <a:spcBef>
                <a:spcPts val="1600"/>
              </a:spcBef>
              <a:spcAft>
                <a:spcPts val="0"/>
              </a:spcAft>
              <a:buSzPts val="1500"/>
              <a:buFont typeface="Roboto Condensed Light"/>
              <a:buAutoNum type="alphaLcPeriod"/>
              <a:defRPr>
                <a:solidFill>
                  <a:srgbClr val="434343"/>
                </a:solidFill>
              </a:defRPr>
            </a:lvl8pPr>
            <a:lvl9pPr marL="4114800" lvl="8" indent="-323850" rtl="0">
              <a:lnSpc>
                <a:spcPct val="115000"/>
              </a:lnSpc>
              <a:spcBef>
                <a:spcPts val="1600"/>
              </a:spcBef>
              <a:spcAft>
                <a:spcPts val="1600"/>
              </a:spcAft>
              <a:buSzPts val="1500"/>
              <a:buFont typeface="Roboto Condensed Light"/>
              <a:buAutoNum type="romanLcPeriod"/>
              <a:defRPr>
                <a:solidFill>
                  <a:srgbClr val="434343"/>
                </a:solidFill>
              </a:defRPr>
            </a:lvl9pPr>
          </a:lstStyle>
          <a:p>
            <a:endParaRPr/>
          </a:p>
        </p:txBody>
      </p:sp>
      <p:sp>
        <p:nvSpPr>
          <p:cNvPr id="138" name="Google Shape;138;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39" name="Google Shape;139;p4"/>
          <p:cNvSpPr/>
          <p:nvPr/>
        </p:nvSpPr>
        <p:spPr>
          <a:xfrm rot="10800000">
            <a:off x="8308185" y="439335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4"/>
          <p:cNvGrpSpPr/>
          <p:nvPr/>
        </p:nvGrpSpPr>
        <p:grpSpPr>
          <a:xfrm>
            <a:off x="253938" y="-1775"/>
            <a:ext cx="409625" cy="1329814"/>
            <a:chOff x="713225" y="-66200"/>
            <a:chExt cx="409625" cy="1329814"/>
          </a:xfrm>
        </p:grpSpPr>
        <p:sp>
          <p:nvSpPr>
            <p:cNvPr id="141" name="Google Shape;141;p4"/>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4"/>
          <p:cNvSpPr/>
          <p:nvPr/>
        </p:nvSpPr>
        <p:spPr>
          <a:xfrm rot="10800000">
            <a:off x="8627672" y="406956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8424001" y="-852850"/>
            <a:ext cx="1720800" cy="1720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8598811" y="46378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84"/>
        <p:cNvGrpSpPr/>
        <p:nvPr/>
      </p:nvGrpSpPr>
      <p:grpSpPr>
        <a:xfrm>
          <a:off x="0" y="0"/>
          <a:ext cx="0" cy="0"/>
          <a:chOff x="0" y="0"/>
          <a:chExt cx="0" cy="0"/>
        </a:xfrm>
      </p:grpSpPr>
      <p:sp>
        <p:nvSpPr>
          <p:cNvPr id="1585" name="Google Shape;1585;p44"/>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586" name="Google Shape;1586;p44"/>
          <p:cNvSpPr/>
          <p:nvPr/>
        </p:nvSpPr>
        <p:spPr>
          <a:xfrm rot="10800000" flipH="1">
            <a:off x="7522850" y="4696075"/>
            <a:ext cx="1940700" cy="125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4"/>
          <p:cNvSpPr/>
          <p:nvPr/>
        </p:nvSpPr>
        <p:spPr>
          <a:xfrm flipH="1">
            <a:off x="-416289" y="4459775"/>
            <a:ext cx="988200" cy="988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8" name="Google Shape;1588;p44"/>
          <p:cNvGrpSpPr/>
          <p:nvPr/>
        </p:nvGrpSpPr>
        <p:grpSpPr>
          <a:xfrm flipH="1">
            <a:off x="8911986" y="4292225"/>
            <a:ext cx="933300" cy="933300"/>
            <a:chOff x="-763875" y="1722750"/>
            <a:chExt cx="933300" cy="933300"/>
          </a:xfrm>
        </p:grpSpPr>
        <p:sp>
          <p:nvSpPr>
            <p:cNvPr id="1589" name="Google Shape;1589;p44"/>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4"/>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4"/>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4"/>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3" name="Google Shape;1593;p44"/>
          <p:cNvGrpSpPr/>
          <p:nvPr/>
        </p:nvGrpSpPr>
        <p:grpSpPr>
          <a:xfrm flipH="1">
            <a:off x="-658609" y="-301065"/>
            <a:ext cx="1156806" cy="1157298"/>
            <a:chOff x="1425475" y="2707650"/>
            <a:chExt cx="766300" cy="766575"/>
          </a:xfrm>
        </p:grpSpPr>
        <p:sp>
          <p:nvSpPr>
            <p:cNvPr id="1594" name="Google Shape;1594;p44"/>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4"/>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4"/>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4"/>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4"/>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4"/>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4"/>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44"/>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4"/>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4"/>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4"/>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4"/>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4"/>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4"/>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4"/>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9" name="Google Shape;1609;p44"/>
          <p:cNvSpPr/>
          <p:nvPr/>
        </p:nvSpPr>
        <p:spPr>
          <a:xfrm flipH="1">
            <a:off x="22813" y="-762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4"/>
          <p:cNvSpPr/>
          <p:nvPr/>
        </p:nvSpPr>
        <p:spPr>
          <a:xfrm flipH="1">
            <a:off x="271392" y="-762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44"/>
          <p:cNvSpPr/>
          <p:nvPr/>
        </p:nvSpPr>
        <p:spPr>
          <a:xfrm flipH="1">
            <a:off x="381182" y="-762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2" name="Google Shape;1612;p44"/>
          <p:cNvGrpSpPr/>
          <p:nvPr/>
        </p:nvGrpSpPr>
        <p:grpSpPr>
          <a:xfrm flipH="1">
            <a:off x="8129644" y="94597"/>
            <a:ext cx="1333895" cy="444910"/>
            <a:chOff x="1908650" y="3874300"/>
            <a:chExt cx="648750" cy="216375"/>
          </a:xfrm>
        </p:grpSpPr>
        <p:sp>
          <p:nvSpPr>
            <p:cNvPr id="1613" name="Google Shape;1613;p44"/>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4"/>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4"/>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4"/>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4"/>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4"/>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4"/>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4"/>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4"/>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4"/>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4"/>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4"/>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5" name="Google Shape;1625;p44"/>
          <p:cNvSpPr/>
          <p:nvPr/>
        </p:nvSpPr>
        <p:spPr>
          <a:xfrm flipH="1">
            <a:off x="278005" y="445978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27"/>
        <p:cNvGrpSpPr/>
        <p:nvPr/>
      </p:nvGrpSpPr>
      <p:grpSpPr>
        <a:xfrm>
          <a:off x="0" y="0"/>
          <a:ext cx="0" cy="0"/>
          <a:chOff x="0" y="0"/>
          <a:chExt cx="0" cy="0"/>
        </a:xfrm>
      </p:grpSpPr>
      <p:sp>
        <p:nvSpPr>
          <p:cNvPr id="1628" name="Google Shape;1628;p45"/>
          <p:cNvSpPr txBox="1">
            <a:spLocks noGrp="1"/>
          </p:cNvSpPr>
          <p:nvPr>
            <p:ph type="ctrTitle"/>
          </p:nvPr>
        </p:nvSpPr>
        <p:spPr>
          <a:xfrm>
            <a:off x="717751" y="639775"/>
            <a:ext cx="3977100" cy="99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29" name="Google Shape;1629;p45"/>
          <p:cNvSpPr/>
          <p:nvPr/>
        </p:nvSpPr>
        <p:spPr>
          <a:xfrm rot="-5400000">
            <a:off x="4014850" y="160625"/>
            <a:ext cx="69000" cy="8895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45"/>
          <p:cNvSpPr txBox="1">
            <a:spLocks noGrp="1"/>
          </p:cNvSpPr>
          <p:nvPr>
            <p:ph type="subTitle" idx="1"/>
          </p:nvPr>
        </p:nvSpPr>
        <p:spPr>
          <a:xfrm>
            <a:off x="713225" y="1672863"/>
            <a:ext cx="3986100" cy="1187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5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631" name="Google Shape;1631;p45"/>
          <p:cNvGrpSpPr/>
          <p:nvPr/>
        </p:nvGrpSpPr>
        <p:grpSpPr>
          <a:xfrm rot="5400000" flipH="1">
            <a:off x="5117408" y="132043"/>
            <a:ext cx="1651070" cy="1651662"/>
            <a:chOff x="1425475" y="2707650"/>
            <a:chExt cx="766300" cy="766575"/>
          </a:xfrm>
        </p:grpSpPr>
        <p:sp>
          <p:nvSpPr>
            <p:cNvPr id="1632" name="Google Shape;1632;p4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4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4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4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4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4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4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4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4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4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4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4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7" name="Google Shape;1647;p45"/>
          <p:cNvSpPr/>
          <p:nvPr/>
        </p:nvSpPr>
        <p:spPr>
          <a:xfrm>
            <a:off x="7907675" y="4040075"/>
            <a:ext cx="1728600" cy="1728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45"/>
          <p:cNvSpPr/>
          <p:nvPr/>
        </p:nvSpPr>
        <p:spPr>
          <a:xfrm rot="3527629" flipH="1">
            <a:off x="4364951" y="2527249"/>
            <a:ext cx="539413" cy="801360"/>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9" name="Google Shape;1649;p45"/>
          <p:cNvGrpSpPr/>
          <p:nvPr/>
        </p:nvGrpSpPr>
        <p:grpSpPr>
          <a:xfrm flipH="1">
            <a:off x="7985579" y="3185998"/>
            <a:ext cx="588125" cy="1530597"/>
            <a:chOff x="3457750" y="2714825"/>
            <a:chExt cx="373650" cy="972425"/>
          </a:xfrm>
        </p:grpSpPr>
        <p:sp>
          <p:nvSpPr>
            <p:cNvPr id="1650" name="Google Shape;1650;p45"/>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45"/>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5"/>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45"/>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4" name="Google Shape;1654;p45"/>
          <p:cNvSpPr/>
          <p:nvPr/>
        </p:nvSpPr>
        <p:spPr>
          <a:xfrm>
            <a:off x="8196950" y="4332675"/>
            <a:ext cx="1479900" cy="14799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45"/>
          <p:cNvSpPr/>
          <p:nvPr/>
        </p:nvSpPr>
        <p:spPr>
          <a:xfrm>
            <a:off x="4887750" y="753250"/>
            <a:ext cx="3267300" cy="3267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6" name="Google Shape;1656;p45"/>
          <p:cNvGrpSpPr/>
          <p:nvPr/>
        </p:nvGrpSpPr>
        <p:grpSpPr>
          <a:xfrm flipH="1">
            <a:off x="7937201" y="1472708"/>
            <a:ext cx="523277" cy="519768"/>
            <a:chOff x="4822550" y="1805400"/>
            <a:chExt cx="176075" cy="174900"/>
          </a:xfrm>
        </p:grpSpPr>
        <p:sp>
          <p:nvSpPr>
            <p:cNvPr id="1657" name="Google Shape;1657;p45"/>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45"/>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45"/>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45"/>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45"/>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5"/>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45"/>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45"/>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5" name="Google Shape;1665;p45"/>
          <p:cNvGrpSpPr/>
          <p:nvPr/>
        </p:nvGrpSpPr>
        <p:grpSpPr>
          <a:xfrm flipH="1">
            <a:off x="-658609" y="-301065"/>
            <a:ext cx="1156806" cy="1157298"/>
            <a:chOff x="1425475" y="2707650"/>
            <a:chExt cx="766300" cy="766575"/>
          </a:xfrm>
        </p:grpSpPr>
        <p:sp>
          <p:nvSpPr>
            <p:cNvPr id="1666" name="Google Shape;1666;p4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4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4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4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4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4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4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4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4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4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4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4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4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4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4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81" name="Google Shape;1681;p45"/>
          <p:cNvSpPr/>
          <p:nvPr/>
        </p:nvSpPr>
        <p:spPr>
          <a:xfrm flipH="1">
            <a:off x="22813" y="-762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45"/>
          <p:cNvSpPr/>
          <p:nvPr/>
        </p:nvSpPr>
        <p:spPr>
          <a:xfrm flipH="1">
            <a:off x="271392" y="-762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45"/>
          <p:cNvSpPr/>
          <p:nvPr/>
        </p:nvSpPr>
        <p:spPr>
          <a:xfrm flipH="1">
            <a:off x="381182" y="-762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45"/>
          <p:cNvSpPr txBox="1"/>
          <p:nvPr/>
        </p:nvSpPr>
        <p:spPr>
          <a:xfrm>
            <a:off x="713225" y="3867014"/>
            <a:ext cx="3858900" cy="296700"/>
          </a:xfrm>
          <a:prstGeom prst="rect">
            <a:avLst/>
          </a:prstGeom>
          <a:noFill/>
          <a:ln>
            <a:noFill/>
          </a:ln>
        </p:spPr>
        <p:txBody>
          <a:bodyPr spcFirstLastPara="1" wrap="square" lIns="91425" tIns="91425" rIns="0" bIns="91425" anchor="ctr" anchorCtr="0">
            <a:noAutofit/>
          </a:bodyPr>
          <a:lstStyle/>
          <a:p>
            <a:pPr marL="0" marR="0" lvl="0" indent="0" algn="l" rtl="0">
              <a:lnSpc>
                <a:spcPct val="100000"/>
              </a:lnSpc>
              <a:spcBef>
                <a:spcPts val="300"/>
              </a:spcBef>
              <a:spcAft>
                <a:spcPts val="0"/>
              </a:spcAft>
              <a:buClr>
                <a:srgbClr val="000000"/>
              </a:buClr>
              <a:buSzPts val="1000"/>
              <a:buFont typeface="Arial"/>
              <a:buNone/>
            </a:pPr>
            <a:r>
              <a:rPr lang="en" sz="1000" b="0" i="0" u="none" strike="noStrike" cap="none">
                <a:solidFill>
                  <a:schemeClr val="dk1"/>
                </a:solidFill>
                <a:latin typeface="Red Hat Text"/>
                <a:ea typeface="Red Hat Text"/>
                <a:cs typeface="Red Hat Text"/>
                <a:sym typeface="Red Hat Text"/>
              </a:rPr>
              <a:t>CREDITS: This presentation template was created by </a:t>
            </a:r>
            <a:r>
              <a:rPr lang="en" sz="1000" b="0" i="0" u="none" strike="noStrike" cap="none">
                <a:solidFill>
                  <a:schemeClr val="hlink"/>
                </a:solidFill>
                <a:uFill>
                  <a:noFill/>
                </a:uFill>
                <a:latin typeface="Red Hat Text"/>
                <a:ea typeface="Red Hat Text"/>
                <a:cs typeface="Red Hat Text"/>
                <a:sym typeface="Red Hat Text"/>
                <a:hlinkClick r:id="rId2"/>
              </a:rPr>
              <a:t>Slidesgo</a:t>
            </a:r>
            <a:r>
              <a:rPr lang="en" sz="1000" b="0" i="0" u="none" strike="noStrike" cap="none">
                <a:solidFill>
                  <a:schemeClr val="dk1"/>
                </a:solidFill>
                <a:latin typeface="Red Hat Text"/>
                <a:ea typeface="Red Hat Text"/>
                <a:cs typeface="Red Hat Text"/>
                <a:sym typeface="Red Hat Text"/>
              </a:rPr>
              <a:t>, including icons by </a:t>
            </a:r>
            <a:r>
              <a:rPr lang="en" sz="1000" b="0" i="0" u="none" strike="noStrike" cap="none">
                <a:solidFill>
                  <a:schemeClr val="hlink"/>
                </a:solidFill>
                <a:uFill>
                  <a:noFill/>
                </a:uFill>
                <a:latin typeface="Red Hat Text"/>
                <a:ea typeface="Red Hat Text"/>
                <a:cs typeface="Red Hat Text"/>
                <a:sym typeface="Red Hat Text"/>
                <a:hlinkClick r:id="rId3"/>
              </a:rPr>
              <a:t>Flaticon</a:t>
            </a:r>
            <a:r>
              <a:rPr lang="en" sz="1000" b="0" i="0" u="none" strike="noStrike" cap="none">
                <a:solidFill>
                  <a:schemeClr val="dk1"/>
                </a:solidFill>
                <a:latin typeface="Red Hat Text"/>
                <a:ea typeface="Red Hat Text"/>
                <a:cs typeface="Red Hat Text"/>
                <a:sym typeface="Red Hat Text"/>
              </a:rPr>
              <a:t>, infographics &amp; images by </a:t>
            </a:r>
            <a:r>
              <a:rPr lang="en" sz="1000" b="0" i="0" u="none" strike="noStrike" cap="none">
                <a:solidFill>
                  <a:schemeClr val="hlink"/>
                </a:solidFill>
                <a:uFill>
                  <a:noFill/>
                </a:uFill>
                <a:latin typeface="Red Hat Text"/>
                <a:ea typeface="Red Hat Text"/>
                <a:cs typeface="Red Hat Text"/>
                <a:sym typeface="Red Hat Text"/>
                <a:hlinkClick r:id="rId4"/>
              </a:rPr>
              <a:t>Freepik</a:t>
            </a:r>
            <a:endParaRPr sz="1000" b="0" i="0" u="none" strike="noStrike" cap="none">
              <a:solidFill>
                <a:schemeClr val="dk1"/>
              </a:solidFill>
              <a:latin typeface="Red Hat Text"/>
              <a:ea typeface="Red Hat Text"/>
              <a:cs typeface="Red Hat Text"/>
              <a:sym typeface="Red Hat Text"/>
            </a:endParaRPr>
          </a:p>
        </p:txBody>
      </p:sp>
      <p:sp>
        <p:nvSpPr>
          <p:cNvPr id="1685" name="Google Shape;1685;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86"/>
        <p:cNvGrpSpPr/>
        <p:nvPr/>
      </p:nvGrpSpPr>
      <p:grpSpPr>
        <a:xfrm>
          <a:off x="0" y="0"/>
          <a:ext cx="0" cy="0"/>
          <a:chOff x="0" y="0"/>
          <a:chExt cx="0" cy="0"/>
        </a:xfrm>
      </p:grpSpPr>
      <p:sp>
        <p:nvSpPr>
          <p:cNvPr id="1687" name="Google Shape;1687;p46"/>
          <p:cNvSpPr/>
          <p:nvPr/>
        </p:nvSpPr>
        <p:spPr>
          <a:xfrm rot="10800000" flipH="1">
            <a:off x="534021" y="3871279"/>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46"/>
          <p:cNvSpPr/>
          <p:nvPr/>
        </p:nvSpPr>
        <p:spPr>
          <a:xfrm rot="10800000" flipH="1">
            <a:off x="111855" y="3547494"/>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46"/>
          <p:cNvSpPr/>
          <p:nvPr/>
        </p:nvSpPr>
        <p:spPr>
          <a:xfrm rot="-5400000">
            <a:off x="3545175" y="222750"/>
            <a:ext cx="69000" cy="8895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46"/>
          <p:cNvSpPr txBox="1">
            <a:spLocks noGrp="1"/>
          </p:cNvSpPr>
          <p:nvPr>
            <p:ph type="title"/>
          </p:nvPr>
        </p:nvSpPr>
        <p:spPr>
          <a:xfrm>
            <a:off x="4572000" y="2291927"/>
            <a:ext cx="38589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4500">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91" name="Google Shape;1691;p46"/>
          <p:cNvSpPr txBox="1">
            <a:spLocks noGrp="1"/>
          </p:cNvSpPr>
          <p:nvPr>
            <p:ph type="title" idx="2"/>
          </p:nvPr>
        </p:nvSpPr>
        <p:spPr>
          <a:xfrm>
            <a:off x="4572000" y="1585405"/>
            <a:ext cx="3858900" cy="677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7000">
                <a:solidFill>
                  <a:schemeClr val="accent4"/>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692" name="Google Shape;1692;p46"/>
          <p:cNvSpPr txBox="1">
            <a:spLocks noGrp="1"/>
          </p:cNvSpPr>
          <p:nvPr>
            <p:ph type="subTitle" idx="1"/>
          </p:nvPr>
        </p:nvSpPr>
        <p:spPr>
          <a:xfrm>
            <a:off x="5327400" y="3141389"/>
            <a:ext cx="3103500" cy="492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a:endParaRPr/>
          </a:p>
        </p:txBody>
      </p:sp>
      <p:grpSp>
        <p:nvGrpSpPr>
          <p:cNvPr id="1693" name="Google Shape;1693;p46"/>
          <p:cNvGrpSpPr/>
          <p:nvPr/>
        </p:nvGrpSpPr>
        <p:grpSpPr>
          <a:xfrm flipH="1">
            <a:off x="-253785" y="1864468"/>
            <a:ext cx="1651070" cy="1651662"/>
            <a:chOff x="1425475" y="2707650"/>
            <a:chExt cx="766300" cy="766575"/>
          </a:xfrm>
        </p:grpSpPr>
        <p:sp>
          <p:nvSpPr>
            <p:cNvPr id="1694" name="Google Shape;1694;p4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4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4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4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4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4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4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4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4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4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4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9" name="Google Shape;1709;p46"/>
          <p:cNvGrpSpPr/>
          <p:nvPr/>
        </p:nvGrpSpPr>
        <p:grpSpPr>
          <a:xfrm flipH="1">
            <a:off x="783243" y="362647"/>
            <a:ext cx="762133" cy="925334"/>
            <a:chOff x="5270675" y="1740975"/>
            <a:chExt cx="288250" cy="349975"/>
          </a:xfrm>
        </p:grpSpPr>
        <p:sp>
          <p:nvSpPr>
            <p:cNvPr id="1710" name="Google Shape;1710;p46"/>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46"/>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46"/>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46"/>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6"/>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6"/>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46"/>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46"/>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6"/>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6"/>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6"/>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1" name="Google Shape;1721;p46"/>
          <p:cNvGrpSpPr/>
          <p:nvPr/>
        </p:nvGrpSpPr>
        <p:grpSpPr>
          <a:xfrm flipH="1">
            <a:off x="3612009" y="3547496"/>
            <a:ext cx="523277" cy="519768"/>
            <a:chOff x="4822550" y="1805400"/>
            <a:chExt cx="176075" cy="174900"/>
          </a:xfrm>
        </p:grpSpPr>
        <p:sp>
          <p:nvSpPr>
            <p:cNvPr id="1722" name="Google Shape;1722;p46"/>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46"/>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46"/>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46"/>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46"/>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46"/>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46"/>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46"/>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0" name="Google Shape;1730;p46"/>
          <p:cNvSpPr/>
          <p:nvPr/>
        </p:nvSpPr>
        <p:spPr>
          <a:xfrm flipH="1">
            <a:off x="659744" y="3102397"/>
            <a:ext cx="409632" cy="60852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46"/>
          <p:cNvSpPr/>
          <p:nvPr/>
        </p:nvSpPr>
        <p:spPr>
          <a:xfrm flipH="1">
            <a:off x="4048695" y="494824"/>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2" name="Google Shape;1732;p46"/>
          <p:cNvGrpSpPr/>
          <p:nvPr/>
        </p:nvGrpSpPr>
        <p:grpSpPr>
          <a:xfrm flipH="1">
            <a:off x="7801376" y="4436925"/>
            <a:ext cx="1401819" cy="467543"/>
            <a:chOff x="1908650" y="3874300"/>
            <a:chExt cx="648750" cy="216375"/>
          </a:xfrm>
        </p:grpSpPr>
        <p:sp>
          <p:nvSpPr>
            <p:cNvPr id="1733" name="Google Shape;1733;p46"/>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46"/>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46"/>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46"/>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46"/>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46"/>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46"/>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46"/>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46"/>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46"/>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46"/>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46"/>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5" name="Google Shape;1745;p46"/>
          <p:cNvSpPr/>
          <p:nvPr/>
        </p:nvSpPr>
        <p:spPr>
          <a:xfrm rot="5400000" flipH="1">
            <a:off x="8795302" y="4068997"/>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46"/>
          <p:cNvSpPr/>
          <p:nvPr/>
        </p:nvSpPr>
        <p:spPr>
          <a:xfrm>
            <a:off x="926200" y="443625"/>
            <a:ext cx="3267300" cy="3267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46"/>
          <p:cNvSpPr/>
          <p:nvPr/>
        </p:nvSpPr>
        <p:spPr>
          <a:xfrm rot="5400000" flipH="1">
            <a:off x="8516402" y="4068997"/>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48" name="Google Shape;1748;p46"/>
          <p:cNvGrpSpPr/>
          <p:nvPr/>
        </p:nvGrpSpPr>
        <p:grpSpPr>
          <a:xfrm flipH="1">
            <a:off x="7986101" y="-1775"/>
            <a:ext cx="409625" cy="1329814"/>
            <a:chOff x="713225" y="-66200"/>
            <a:chExt cx="409625" cy="1329814"/>
          </a:xfrm>
        </p:grpSpPr>
        <p:sp>
          <p:nvSpPr>
            <p:cNvPr id="1749" name="Google Shape;1749;p46"/>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46"/>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6"/>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46"/>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46"/>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46"/>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5" name="Google Shape;1755;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56"/>
        <p:cNvGrpSpPr/>
        <p:nvPr/>
      </p:nvGrpSpPr>
      <p:grpSpPr>
        <a:xfrm>
          <a:off x="0" y="0"/>
          <a:ext cx="0" cy="0"/>
          <a:chOff x="0" y="0"/>
          <a:chExt cx="0" cy="0"/>
        </a:xfrm>
      </p:grpSpPr>
      <p:sp>
        <p:nvSpPr>
          <p:cNvPr id="1757" name="Google Shape;1757;p47"/>
          <p:cNvSpPr txBox="1">
            <a:spLocks noGrp="1"/>
          </p:cNvSpPr>
          <p:nvPr>
            <p:ph type="subTitle" idx="1"/>
          </p:nvPr>
        </p:nvSpPr>
        <p:spPr>
          <a:xfrm>
            <a:off x="720000" y="1376525"/>
            <a:ext cx="4853400" cy="31164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accent4"/>
              </a:buClr>
              <a:buSzPts val="800"/>
              <a:buFont typeface="Open Sans"/>
              <a:buChar char="●"/>
              <a:defRPr/>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1600"/>
              </a:spcBef>
              <a:spcAft>
                <a:spcPts val="0"/>
              </a:spcAft>
              <a:buClr>
                <a:srgbClr val="999999"/>
              </a:buClr>
              <a:buSzPts val="800"/>
              <a:buFont typeface="Open Sans"/>
              <a:buChar char="■"/>
              <a:defRPr/>
            </a:lvl3pPr>
            <a:lvl4pPr lvl="3" algn="ctr">
              <a:lnSpc>
                <a:spcPct val="100000"/>
              </a:lnSpc>
              <a:spcBef>
                <a:spcPts val="1600"/>
              </a:spcBef>
              <a:spcAft>
                <a:spcPts val="0"/>
              </a:spcAft>
              <a:buClr>
                <a:srgbClr val="999999"/>
              </a:buClr>
              <a:buSzPts val="800"/>
              <a:buFont typeface="Open Sans"/>
              <a:buChar char="●"/>
              <a:defRPr/>
            </a:lvl4pPr>
            <a:lvl5pPr lvl="4" algn="ctr">
              <a:lnSpc>
                <a:spcPct val="100000"/>
              </a:lnSpc>
              <a:spcBef>
                <a:spcPts val="1600"/>
              </a:spcBef>
              <a:spcAft>
                <a:spcPts val="0"/>
              </a:spcAft>
              <a:buClr>
                <a:srgbClr val="999999"/>
              </a:buClr>
              <a:buSzPts val="1200"/>
              <a:buFont typeface="Open Sans"/>
              <a:buChar char="○"/>
              <a:defRPr/>
            </a:lvl5pPr>
            <a:lvl6pPr lvl="5" algn="ctr">
              <a:lnSpc>
                <a:spcPct val="100000"/>
              </a:lnSpc>
              <a:spcBef>
                <a:spcPts val="1600"/>
              </a:spcBef>
              <a:spcAft>
                <a:spcPts val="0"/>
              </a:spcAft>
              <a:buClr>
                <a:srgbClr val="999999"/>
              </a:buClr>
              <a:buSzPts val="1200"/>
              <a:buFont typeface="Open Sans"/>
              <a:buChar char="■"/>
              <a:defRPr/>
            </a:lvl6pPr>
            <a:lvl7pPr lvl="6" algn="ctr">
              <a:lnSpc>
                <a:spcPct val="100000"/>
              </a:lnSpc>
              <a:spcBef>
                <a:spcPts val="1600"/>
              </a:spcBef>
              <a:spcAft>
                <a:spcPts val="0"/>
              </a:spcAft>
              <a:buClr>
                <a:srgbClr val="999999"/>
              </a:buClr>
              <a:buSzPts val="700"/>
              <a:buFont typeface="Open Sans"/>
              <a:buChar char="●"/>
              <a:defRPr/>
            </a:lvl7pPr>
            <a:lvl8pPr lvl="7" algn="ctr">
              <a:lnSpc>
                <a:spcPct val="100000"/>
              </a:lnSpc>
              <a:spcBef>
                <a:spcPts val="1600"/>
              </a:spcBef>
              <a:spcAft>
                <a:spcPts val="0"/>
              </a:spcAft>
              <a:buClr>
                <a:srgbClr val="999999"/>
              </a:buClr>
              <a:buSzPts val="700"/>
              <a:buFont typeface="Open Sans"/>
              <a:buChar char="○"/>
              <a:defRPr/>
            </a:lvl8pPr>
            <a:lvl9pPr lvl="8" algn="ctr">
              <a:lnSpc>
                <a:spcPct val="100000"/>
              </a:lnSpc>
              <a:spcBef>
                <a:spcPts val="1600"/>
              </a:spcBef>
              <a:spcAft>
                <a:spcPts val="1600"/>
              </a:spcAft>
              <a:buClr>
                <a:srgbClr val="999999"/>
              </a:buClr>
              <a:buSzPts val="600"/>
              <a:buFont typeface="Open Sans"/>
              <a:buChar char="■"/>
              <a:defRPr/>
            </a:lvl9pPr>
          </a:lstStyle>
          <a:p>
            <a:endParaRPr/>
          </a:p>
        </p:txBody>
      </p:sp>
      <p:sp>
        <p:nvSpPr>
          <p:cNvPr id="1758" name="Google Shape;1758;p47"/>
          <p:cNvSpPr/>
          <p:nvPr/>
        </p:nvSpPr>
        <p:spPr>
          <a:xfrm rot="10800000" flipH="1">
            <a:off x="355361" y="4526442"/>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47"/>
          <p:cNvSpPr/>
          <p:nvPr/>
        </p:nvSpPr>
        <p:spPr>
          <a:xfrm rot="10800000" flipH="1">
            <a:off x="-66805" y="4202657"/>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47"/>
          <p:cNvSpPr/>
          <p:nvPr/>
        </p:nvSpPr>
        <p:spPr>
          <a:xfrm rot="5400000" flipH="1">
            <a:off x="-1449837" y="-325025"/>
            <a:ext cx="2054400" cy="2054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47"/>
          <p:cNvSpPr/>
          <p:nvPr/>
        </p:nvSpPr>
        <p:spPr>
          <a:xfrm rot="5400000" flipH="1">
            <a:off x="26637" y="127418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47"/>
          <p:cNvSpPr txBox="1">
            <a:spLocks noGrp="1"/>
          </p:cNvSpPr>
          <p:nvPr>
            <p:ph type="title"/>
          </p:nvPr>
        </p:nvSpPr>
        <p:spPr>
          <a:xfrm>
            <a:off x="713250" y="539500"/>
            <a:ext cx="7717500" cy="47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763" name="Google Shape;1763;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4"/>
        <p:cNvGrpSpPr/>
        <p:nvPr/>
      </p:nvGrpSpPr>
      <p:grpSpPr>
        <a:xfrm>
          <a:off x="0" y="0"/>
          <a:ext cx="0" cy="0"/>
          <a:chOff x="0" y="0"/>
          <a:chExt cx="0" cy="0"/>
        </a:xfrm>
      </p:grpSpPr>
      <p:sp>
        <p:nvSpPr>
          <p:cNvPr id="1765" name="Google Shape;1765;p48"/>
          <p:cNvSpPr/>
          <p:nvPr/>
        </p:nvSpPr>
        <p:spPr>
          <a:xfrm>
            <a:off x="4852400" y="338100"/>
            <a:ext cx="3267300" cy="3267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48"/>
          <p:cNvSpPr txBox="1">
            <a:spLocks noGrp="1"/>
          </p:cNvSpPr>
          <p:nvPr>
            <p:ph type="title"/>
          </p:nvPr>
        </p:nvSpPr>
        <p:spPr>
          <a:xfrm>
            <a:off x="713225" y="1577488"/>
            <a:ext cx="3852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67" name="Google Shape;1767;p48"/>
          <p:cNvSpPr txBox="1">
            <a:spLocks noGrp="1"/>
          </p:cNvSpPr>
          <p:nvPr>
            <p:ph type="subTitle" idx="1"/>
          </p:nvPr>
        </p:nvSpPr>
        <p:spPr>
          <a:xfrm>
            <a:off x="713225" y="2509100"/>
            <a:ext cx="3425700" cy="1056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a:endParaRPr/>
          </a:p>
        </p:txBody>
      </p:sp>
      <p:sp>
        <p:nvSpPr>
          <p:cNvPr id="1768" name="Google Shape;1768;p48"/>
          <p:cNvSpPr/>
          <p:nvPr/>
        </p:nvSpPr>
        <p:spPr>
          <a:xfrm rot="10800000">
            <a:off x="8569560" y="441750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9" name="Google Shape;1769;p48"/>
          <p:cNvGrpSpPr/>
          <p:nvPr/>
        </p:nvGrpSpPr>
        <p:grpSpPr>
          <a:xfrm>
            <a:off x="7339366" y="1480968"/>
            <a:ext cx="1651070" cy="1651662"/>
            <a:chOff x="1425475" y="2707650"/>
            <a:chExt cx="766300" cy="766575"/>
          </a:xfrm>
        </p:grpSpPr>
        <p:sp>
          <p:nvSpPr>
            <p:cNvPr id="1770" name="Google Shape;1770;p48"/>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48"/>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8"/>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8"/>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8"/>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8"/>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8"/>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8"/>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48"/>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48"/>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48"/>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8"/>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48"/>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48"/>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48"/>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5" name="Google Shape;1785;p48"/>
          <p:cNvGrpSpPr/>
          <p:nvPr/>
        </p:nvGrpSpPr>
        <p:grpSpPr>
          <a:xfrm>
            <a:off x="7242825" y="338297"/>
            <a:ext cx="762133" cy="925334"/>
            <a:chOff x="5270675" y="1740975"/>
            <a:chExt cx="288250" cy="349975"/>
          </a:xfrm>
        </p:grpSpPr>
        <p:sp>
          <p:nvSpPr>
            <p:cNvPr id="1786" name="Google Shape;1786;p48"/>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8"/>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48"/>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48"/>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8"/>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48"/>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48"/>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48"/>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48"/>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48"/>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48"/>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7" name="Google Shape;1797;p48"/>
          <p:cNvGrpSpPr/>
          <p:nvPr/>
        </p:nvGrpSpPr>
        <p:grpSpPr>
          <a:xfrm>
            <a:off x="4973665" y="3483071"/>
            <a:ext cx="523277" cy="519768"/>
            <a:chOff x="4822550" y="1805400"/>
            <a:chExt cx="176075" cy="174900"/>
          </a:xfrm>
        </p:grpSpPr>
        <p:sp>
          <p:nvSpPr>
            <p:cNvPr id="1798" name="Google Shape;1798;p48"/>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48"/>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48"/>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48"/>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8"/>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8"/>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48"/>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48"/>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6" name="Google Shape;1806;p48"/>
          <p:cNvSpPr/>
          <p:nvPr/>
        </p:nvSpPr>
        <p:spPr>
          <a:xfrm>
            <a:off x="8039575" y="3037972"/>
            <a:ext cx="409632" cy="60852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48"/>
          <p:cNvSpPr/>
          <p:nvPr/>
        </p:nvSpPr>
        <p:spPr>
          <a:xfrm>
            <a:off x="4650625" y="430399"/>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08" name="Google Shape;1808;p48"/>
          <p:cNvGrpSpPr/>
          <p:nvPr/>
        </p:nvGrpSpPr>
        <p:grpSpPr>
          <a:xfrm>
            <a:off x="-94245" y="4372500"/>
            <a:ext cx="1401819" cy="467543"/>
            <a:chOff x="1908650" y="3874300"/>
            <a:chExt cx="648750" cy="216375"/>
          </a:xfrm>
        </p:grpSpPr>
        <p:sp>
          <p:nvSpPr>
            <p:cNvPr id="1809" name="Google Shape;1809;p4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4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4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4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4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4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4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1" name="Google Shape;1821;p48"/>
          <p:cNvSpPr/>
          <p:nvPr/>
        </p:nvSpPr>
        <p:spPr>
          <a:xfrm rot="-5400000">
            <a:off x="121550"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48"/>
          <p:cNvSpPr/>
          <p:nvPr/>
        </p:nvSpPr>
        <p:spPr>
          <a:xfrm rot="-5400000">
            <a:off x="400450"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23" name="Google Shape;1823;p48"/>
          <p:cNvGrpSpPr/>
          <p:nvPr/>
        </p:nvGrpSpPr>
        <p:grpSpPr>
          <a:xfrm>
            <a:off x="713225" y="-66200"/>
            <a:ext cx="409625" cy="1329814"/>
            <a:chOff x="713225" y="-66200"/>
            <a:chExt cx="409625" cy="1329814"/>
          </a:xfrm>
        </p:grpSpPr>
        <p:sp>
          <p:nvSpPr>
            <p:cNvPr id="1824" name="Google Shape;1824;p48"/>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48"/>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48"/>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48"/>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48"/>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48"/>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0" name="Google Shape;1830;p48"/>
          <p:cNvSpPr/>
          <p:nvPr/>
        </p:nvSpPr>
        <p:spPr>
          <a:xfrm rot="10800000">
            <a:off x="8889047" y="409371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32"/>
        <p:cNvGrpSpPr/>
        <p:nvPr/>
      </p:nvGrpSpPr>
      <p:grpSpPr>
        <a:xfrm>
          <a:off x="0" y="0"/>
          <a:ext cx="0" cy="0"/>
          <a:chOff x="0" y="0"/>
          <a:chExt cx="0" cy="0"/>
        </a:xfrm>
      </p:grpSpPr>
      <p:grpSp>
        <p:nvGrpSpPr>
          <p:cNvPr id="1833" name="Google Shape;1833;p49"/>
          <p:cNvGrpSpPr/>
          <p:nvPr/>
        </p:nvGrpSpPr>
        <p:grpSpPr>
          <a:xfrm>
            <a:off x="7430591" y="1514831"/>
            <a:ext cx="1651070" cy="1651662"/>
            <a:chOff x="1425475" y="2707650"/>
            <a:chExt cx="766300" cy="766575"/>
          </a:xfrm>
        </p:grpSpPr>
        <p:sp>
          <p:nvSpPr>
            <p:cNvPr id="1834" name="Google Shape;1834;p49"/>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49"/>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49"/>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49"/>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49"/>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49"/>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49"/>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49"/>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49"/>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49"/>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49"/>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49"/>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49"/>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49"/>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49"/>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49" name="Google Shape;1849;p49"/>
          <p:cNvSpPr/>
          <p:nvPr/>
        </p:nvSpPr>
        <p:spPr>
          <a:xfrm>
            <a:off x="6562000" y="-871850"/>
            <a:ext cx="3136200" cy="3136200"/>
          </a:xfrm>
          <a:prstGeom prst="ellipse">
            <a:avLst/>
          </a:prstGeom>
          <a:solidFill>
            <a:srgbClr val="F4F4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50" name="Google Shape;1850;p49"/>
          <p:cNvGrpSpPr/>
          <p:nvPr/>
        </p:nvGrpSpPr>
        <p:grpSpPr>
          <a:xfrm rot="10800000">
            <a:off x="8618550" y="3485875"/>
            <a:ext cx="933300" cy="933300"/>
            <a:chOff x="-763875" y="1722750"/>
            <a:chExt cx="933300" cy="933300"/>
          </a:xfrm>
        </p:grpSpPr>
        <p:sp>
          <p:nvSpPr>
            <p:cNvPr id="1851" name="Google Shape;1851;p49"/>
            <p:cNvSpPr/>
            <p:nvPr/>
          </p:nvSpPr>
          <p:spPr>
            <a:xfrm>
              <a:off x="-763875" y="1722750"/>
              <a:ext cx="933300" cy="933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49"/>
            <p:cNvSpPr/>
            <p:nvPr/>
          </p:nvSpPr>
          <p:spPr>
            <a:xfrm>
              <a:off x="-679575" y="1807050"/>
              <a:ext cx="764700" cy="7647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49"/>
            <p:cNvSpPr/>
            <p:nvPr/>
          </p:nvSpPr>
          <p:spPr>
            <a:xfrm>
              <a:off x="-594450" y="1892175"/>
              <a:ext cx="594600" cy="594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49"/>
            <p:cNvSpPr/>
            <p:nvPr/>
          </p:nvSpPr>
          <p:spPr>
            <a:xfrm>
              <a:off x="-514450" y="1972300"/>
              <a:ext cx="434700" cy="4344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55" name="Google Shape;1855;p49"/>
          <p:cNvGrpSpPr/>
          <p:nvPr/>
        </p:nvGrpSpPr>
        <p:grpSpPr>
          <a:xfrm rot="5400000">
            <a:off x="8449244" y="1704124"/>
            <a:ext cx="1401819" cy="467543"/>
            <a:chOff x="1908650" y="3874300"/>
            <a:chExt cx="648750" cy="216375"/>
          </a:xfrm>
        </p:grpSpPr>
        <p:sp>
          <p:nvSpPr>
            <p:cNvPr id="1856" name="Google Shape;1856;p49"/>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49"/>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49"/>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49"/>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49"/>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49"/>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49"/>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49"/>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49"/>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49"/>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49"/>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49"/>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68" name="Google Shape;1868;p49"/>
          <p:cNvSpPr txBox="1">
            <a:spLocks noGrp="1"/>
          </p:cNvSpPr>
          <p:nvPr>
            <p:ph type="title"/>
          </p:nvPr>
        </p:nvSpPr>
        <p:spPr>
          <a:xfrm>
            <a:off x="3952275" y="539500"/>
            <a:ext cx="4236300" cy="777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500"/>
              <a:buNone/>
              <a:defRPr sz="3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869" name="Google Shape;1869;p49"/>
          <p:cNvSpPr/>
          <p:nvPr/>
        </p:nvSpPr>
        <p:spPr>
          <a:xfrm rot="10800000">
            <a:off x="-580550" y="3293425"/>
            <a:ext cx="2089200" cy="2089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49"/>
          <p:cNvSpPr/>
          <p:nvPr/>
        </p:nvSpPr>
        <p:spPr>
          <a:xfrm rot="10800000">
            <a:off x="-401125" y="4294425"/>
            <a:ext cx="1255500" cy="12555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71" name="Google Shape;1871;p49"/>
          <p:cNvGrpSpPr/>
          <p:nvPr/>
        </p:nvGrpSpPr>
        <p:grpSpPr>
          <a:xfrm>
            <a:off x="386277" y="3744873"/>
            <a:ext cx="588125" cy="1530597"/>
            <a:chOff x="3457750" y="2714825"/>
            <a:chExt cx="373650" cy="972425"/>
          </a:xfrm>
        </p:grpSpPr>
        <p:sp>
          <p:nvSpPr>
            <p:cNvPr id="1872" name="Google Shape;1872;p49"/>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49"/>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49"/>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49"/>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6" name="Google Shape;1876;p49"/>
          <p:cNvGrpSpPr/>
          <p:nvPr/>
        </p:nvGrpSpPr>
        <p:grpSpPr>
          <a:xfrm>
            <a:off x="132939" y="279621"/>
            <a:ext cx="523277" cy="519768"/>
            <a:chOff x="4822550" y="1805400"/>
            <a:chExt cx="176075" cy="174900"/>
          </a:xfrm>
        </p:grpSpPr>
        <p:sp>
          <p:nvSpPr>
            <p:cNvPr id="1877" name="Google Shape;1877;p49"/>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49"/>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49"/>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49"/>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49"/>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49"/>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49"/>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49"/>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5" name="Google Shape;1885;p49"/>
          <p:cNvGrpSpPr/>
          <p:nvPr/>
        </p:nvGrpSpPr>
        <p:grpSpPr>
          <a:xfrm rot="5400000">
            <a:off x="581712" y="-36079"/>
            <a:ext cx="364581" cy="362148"/>
            <a:chOff x="4822550" y="1805400"/>
            <a:chExt cx="176075" cy="174900"/>
          </a:xfrm>
        </p:grpSpPr>
        <p:sp>
          <p:nvSpPr>
            <p:cNvPr id="1886" name="Google Shape;1886;p49"/>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49"/>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49"/>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49"/>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49"/>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49"/>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49"/>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49"/>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4" name="Google Shape;1894;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895"/>
        <p:cNvGrpSpPr/>
        <p:nvPr/>
      </p:nvGrpSpPr>
      <p:grpSpPr>
        <a:xfrm>
          <a:off x="0" y="0"/>
          <a:ext cx="0" cy="0"/>
          <a:chOff x="0" y="0"/>
          <a:chExt cx="0" cy="0"/>
        </a:xfrm>
      </p:grpSpPr>
      <p:sp>
        <p:nvSpPr>
          <p:cNvPr id="1896" name="Google Shape;1896;p50"/>
          <p:cNvSpPr/>
          <p:nvPr/>
        </p:nvSpPr>
        <p:spPr>
          <a:xfrm rot="-5400000">
            <a:off x="6491874" y="-113815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50"/>
          <p:cNvSpPr/>
          <p:nvPr/>
        </p:nvSpPr>
        <p:spPr>
          <a:xfrm rot="-5400000">
            <a:off x="502415" y="3337340"/>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50"/>
          <p:cNvSpPr/>
          <p:nvPr/>
        </p:nvSpPr>
        <p:spPr>
          <a:xfrm rot="-5400000">
            <a:off x="4421678" y="1234775"/>
            <a:ext cx="69000" cy="6747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99" name="Google Shape;1899;p50"/>
          <p:cNvGrpSpPr/>
          <p:nvPr/>
        </p:nvGrpSpPr>
        <p:grpSpPr>
          <a:xfrm rot="5400000">
            <a:off x="7063510" y="3796856"/>
            <a:ext cx="2303268" cy="2304171"/>
            <a:chOff x="1425475" y="2707650"/>
            <a:chExt cx="766300" cy="766575"/>
          </a:xfrm>
        </p:grpSpPr>
        <p:sp>
          <p:nvSpPr>
            <p:cNvPr id="1900" name="Google Shape;1900;p50"/>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50"/>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50"/>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50"/>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0"/>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0"/>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50"/>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50"/>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0"/>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0"/>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0"/>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0"/>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0"/>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0"/>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0"/>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5" name="Google Shape;1915;p50"/>
          <p:cNvSpPr/>
          <p:nvPr/>
        </p:nvSpPr>
        <p:spPr>
          <a:xfrm rot="10800000">
            <a:off x="7727896" y="4122879"/>
            <a:ext cx="332660" cy="10490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0"/>
          <p:cNvSpPr/>
          <p:nvPr/>
        </p:nvSpPr>
        <p:spPr>
          <a:xfrm rot="10800000">
            <a:off x="8163889" y="2987433"/>
            <a:ext cx="692704" cy="218444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0"/>
          <p:cNvSpPr/>
          <p:nvPr/>
        </p:nvSpPr>
        <p:spPr>
          <a:xfrm rot="10800000">
            <a:off x="8317904" y="4306401"/>
            <a:ext cx="274461" cy="865482"/>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0"/>
          <p:cNvSpPr/>
          <p:nvPr/>
        </p:nvSpPr>
        <p:spPr>
          <a:xfrm rot="-5400000">
            <a:off x="8452423" y="48120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9" name="Google Shape;1919;p50"/>
          <p:cNvGrpSpPr/>
          <p:nvPr/>
        </p:nvGrpSpPr>
        <p:grpSpPr>
          <a:xfrm>
            <a:off x="-94245" y="4372500"/>
            <a:ext cx="1401819" cy="467543"/>
            <a:chOff x="1908650" y="3874300"/>
            <a:chExt cx="648750" cy="216375"/>
          </a:xfrm>
        </p:grpSpPr>
        <p:sp>
          <p:nvSpPr>
            <p:cNvPr id="1920" name="Google Shape;1920;p50"/>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0"/>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0"/>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0"/>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50"/>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50"/>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50"/>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50"/>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50"/>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50"/>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50"/>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50"/>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32" name="Google Shape;1932;p50"/>
          <p:cNvSpPr/>
          <p:nvPr/>
        </p:nvSpPr>
        <p:spPr>
          <a:xfrm rot="-5400000">
            <a:off x="121550"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50"/>
          <p:cNvSpPr/>
          <p:nvPr/>
        </p:nvSpPr>
        <p:spPr>
          <a:xfrm rot="-5400000">
            <a:off x="400450"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34" name="Google Shape;1934;p50"/>
          <p:cNvGrpSpPr/>
          <p:nvPr/>
        </p:nvGrpSpPr>
        <p:grpSpPr>
          <a:xfrm flipH="1">
            <a:off x="-429089" y="-304222"/>
            <a:ext cx="1423402" cy="1424066"/>
            <a:chOff x="1425475" y="2707650"/>
            <a:chExt cx="766300" cy="766575"/>
          </a:xfrm>
        </p:grpSpPr>
        <p:sp>
          <p:nvSpPr>
            <p:cNvPr id="1935" name="Google Shape;1935;p50"/>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50"/>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50"/>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50"/>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50"/>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50"/>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50"/>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50"/>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50"/>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50"/>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50"/>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50"/>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50"/>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50"/>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50"/>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50" name="Google Shape;1950;p50"/>
          <p:cNvSpPr/>
          <p:nvPr/>
        </p:nvSpPr>
        <p:spPr>
          <a:xfrm flipH="1">
            <a:off x="409290" y="-27669"/>
            <a:ext cx="214869" cy="67756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50"/>
          <p:cNvSpPr/>
          <p:nvPr/>
        </p:nvSpPr>
        <p:spPr>
          <a:xfrm flipH="1">
            <a:off x="715154" y="-27668"/>
            <a:ext cx="447423" cy="141089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50"/>
          <p:cNvSpPr/>
          <p:nvPr/>
        </p:nvSpPr>
        <p:spPr>
          <a:xfrm flipH="1">
            <a:off x="850260" y="-27668"/>
            <a:ext cx="177249" cy="55893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50"/>
          <p:cNvSpPr txBox="1">
            <a:spLocks noGrp="1"/>
          </p:cNvSpPr>
          <p:nvPr>
            <p:ph type="title" hasCustomPrompt="1"/>
          </p:nvPr>
        </p:nvSpPr>
        <p:spPr>
          <a:xfrm>
            <a:off x="1284000" y="1628675"/>
            <a:ext cx="6576000" cy="1511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954" name="Google Shape;1954;p50"/>
          <p:cNvSpPr txBox="1">
            <a:spLocks noGrp="1"/>
          </p:cNvSpPr>
          <p:nvPr>
            <p:ph type="subTitle" idx="1"/>
          </p:nvPr>
        </p:nvSpPr>
        <p:spPr>
          <a:xfrm>
            <a:off x="1284000" y="2987425"/>
            <a:ext cx="6576000" cy="52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sp>
        <p:nvSpPr>
          <p:cNvPr id="1955" name="Google Shape;1955;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56"/>
        <p:cNvGrpSpPr/>
        <p:nvPr/>
      </p:nvGrpSpPr>
      <p:grpSpPr>
        <a:xfrm>
          <a:off x="0" y="0"/>
          <a:ext cx="0" cy="0"/>
          <a:chOff x="0" y="0"/>
          <a:chExt cx="0" cy="0"/>
        </a:xfrm>
      </p:grpSpPr>
      <p:sp>
        <p:nvSpPr>
          <p:cNvPr id="1957" name="Google Shape;1957;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3"/>
        </a:solidFill>
        <a:effectLst/>
      </p:bgPr>
    </p:bg>
    <p:spTree>
      <p:nvGrpSpPr>
        <p:cNvPr id="1" name="Shape 1958"/>
        <p:cNvGrpSpPr/>
        <p:nvPr/>
      </p:nvGrpSpPr>
      <p:grpSpPr>
        <a:xfrm>
          <a:off x="0" y="0"/>
          <a:ext cx="0" cy="0"/>
          <a:chOff x="0" y="0"/>
          <a:chExt cx="0" cy="0"/>
        </a:xfrm>
      </p:grpSpPr>
      <p:sp>
        <p:nvSpPr>
          <p:cNvPr id="1959" name="Google Shape;1959;p52"/>
          <p:cNvSpPr txBox="1">
            <a:spLocks noGrp="1"/>
          </p:cNvSpPr>
          <p:nvPr>
            <p:ph type="title"/>
          </p:nvPr>
        </p:nvSpPr>
        <p:spPr>
          <a:xfrm>
            <a:off x="2290050" y="3088788"/>
            <a:ext cx="4563900" cy="5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3000"/>
              <a:buNone/>
              <a:defRPr sz="2400"/>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a:endParaRPr/>
          </a:p>
        </p:txBody>
      </p:sp>
      <p:sp>
        <p:nvSpPr>
          <p:cNvPr id="1960" name="Google Shape;1960;p52"/>
          <p:cNvSpPr txBox="1">
            <a:spLocks noGrp="1"/>
          </p:cNvSpPr>
          <p:nvPr>
            <p:ph type="subTitle" idx="1"/>
          </p:nvPr>
        </p:nvSpPr>
        <p:spPr>
          <a:xfrm>
            <a:off x="1265950" y="1522825"/>
            <a:ext cx="6612000" cy="160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500"/>
              <a:buNone/>
              <a:defRPr sz="3000"/>
            </a:lvl1pPr>
            <a:lvl2pPr lvl="1" algn="ctr">
              <a:lnSpc>
                <a:spcPct val="100000"/>
              </a:lnSpc>
              <a:spcBef>
                <a:spcPts val="1600"/>
              </a:spcBef>
              <a:spcAft>
                <a:spcPts val="0"/>
              </a:spcAft>
              <a:buClr>
                <a:schemeClr val="accent3"/>
              </a:buClr>
              <a:buSzPts val="2500"/>
              <a:buNone/>
              <a:defRPr sz="2500">
                <a:solidFill>
                  <a:schemeClr val="accent3"/>
                </a:solidFill>
              </a:defRPr>
            </a:lvl2pPr>
            <a:lvl3pPr lvl="2" algn="ctr">
              <a:lnSpc>
                <a:spcPct val="100000"/>
              </a:lnSpc>
              <a:spcBef>
                <a:spcPts val="1600"/>
              </a:spcBef>
              <a:spcAft>
                <a:spcPts val="0"/>
              </a:spcAft>
              <a:buClr>
                <a:schemeClr val="accent3"/>
              </a:buClr>
              <a:buSzPts val="2500"/>
              <a:buNone/>
              <a:defRPr sz="2500">
                <a:solidFill>
                  <a:schemeClr val="accent3"/>
                </a:solidFill>
              </a:defRPr>
            </a:lvl3pPr>
            <a:lvl4pPr lvl="3" algn="ctr">
              <a:lnSpc>
                <a:spcPct val="100000"/>
              </a:lnSpc>
              <a:spcBef>
                <a:spcPts val="1600"/>
              </a:spcBef>
              <a:spcAft>
                <a:spcPts val="0"/>
              </a:spcAft>
              <a:buClr>
                <a:schemeClr val="accent3"/>
              </a:buClr>
              <a:buSzPts val="2500"/>
              <a:buNone/>
              <a:defRPr sz="2500">
                <a:solidFill>
                  <a:schemeClr val="accent3"/>
                </a:solidFill>
              </a:defRPr>
            </a:lvl4pPr>
            <a:lvl5pPr lvl="4" algn="ctr">
              <a:lnSpc>
                <a:spcPct val="100000"/>
              </a:lnSpc>
              <a:spcBef>
                <a:spcPts val="1600"/>
              </a:spcBef>
              <a:spcAft>
                <a:spcPts val="0"/>
              </a:spcAft>
              <a:buClr>
                <a:schemeClr val="accent3"/>
              </a:buClr>
              <a:buSzPts val="2500"/>
              <a:buNone/>
              <a:defRPr sz="2500">
                <a:solidFill>
                  <a:schemeClr val="accent3"/>
                </a:solidFill>
              </a:defRPr>
            </a:lvl5pPr>
            <a:lvl6pPr lvl="5" algn="ctr">
              <a:lnSpc>
                <a:spcPct val="100000"/>
              </a:lnSpc>
              <a:spcBef>
                <a:spcPts val="1600"/>
              </a:spcBef>
              <a:spcAft>
                <a:spcPts val="0"/>
              </a:spcAft>
              <a:buClr>
                <a:schemeClr val="accent3"/>
              </a:buClr>
              <a:buSzPts val="2500"/>
              <a:buNone/>
              <a:defRPr sz="2500">
                <a:solidFill>
                  <a:schemeClr val="accent3"/>
                </a:solidFill>
              </a:defRPr>
            </a:lvl6pPr>
            <a:lvl7pPr lvl="6" algn="ctr">
              <a:lnSpc>
                <a:spcPct val="100000"/>
              </a:lnSpc>
              <a:spcBef>
                <a:spcPts val="1600"/>
              </a:spcBef>
              <a:spcAft>
                <a:spcPts val="0"/>
              </a:spcAft>
              <a:buClr>
                <a:schemeClr val="accent3"/>
              </a:buClr>
              <a:buSzPts val="2500"/>
              <a:buNone/>
              <a:defRPr sz="2500">
                <a:solidFill>
                  <a:schemeClr val="accent3"/>
                </a:solidFill>
              </a:defRPr>
            </a:lvl7pPr>
            <a:lvl8pPr lvl="7" algn="ctr">
              <a:lnSpc>
                <a:spcPct val="100000"/>
              </a:lnSpc>
              <a:spcBef>
                <a:spcPts val="1600"/>
              </a:spcBef>
              <a:spcAft>
                <a:spcPts val="0"/>
              </a:spcAft>
              <a:buClr>
                <a:schemeClr val="accent3"/>
              </a:buClr>
              <a:buSzPts val="2500"/>
              <a:buNone/>
              <a:defRPr sz="2500">
                <a:solidFill>
                  <a:schemeClr val="accent3"/>
                </a:solidFill>
              </a:defRPr>
            </a:lvl8pPr>
            <a:lvl9pPr lvl="8" algn="ctr">
              <a:lnSpc>
                <a:spcPct val="100000"/>
              </a:lnSpc>
              <a:spcBef>
                <a:spcPts val="1600"/>
              </a:spcBef>
              <a:spcAft>
                <a:spcPts val="1600"/>
              </a:spcAft>
              <a:buClr>
                <a:schemeClr val="accent3"/>
              </a:buClr>
              <a:buSzPts val="2500"/>
              <a:buNone/>
              <a:defRPr sz="2500">
                <a:solidFill>
                  <a:schemeClr val="accent3"/>
                </a:solidFill>
              </a:defRPr>
            </a:lvl9pPr>
          </a:lstStyle>
          <a:p>
            <a:endParaRPr/>
          </a:p>
        </p:txBody>
      </p:sp>
      <p:grpSp>
        <p:nvGrpSpPr>
          <p:cNvPr id="1961" name="Google Shape;1961;p52"/>
          <p:cNvGrpSpPr/>
          <p:nvPr/>
        </p:nvGrpSpPr>
        <p:grpSpPr>
          <a:xfrm>
            <a:off x="208322" y="4074940"/>
            <a:ext cx="1423402" cy="1424066"/>
            <a:chOff x="1425475" y="2707650"/>
            <a:chExt cx="766300" cy="766575"/>
          </a:xfrm>
        </p:grpSpPr>
        <p:sp>
          <p:nvSpPr>
            <p:cNvPr id="1962" name="Google Shape;1962;p52"/>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52"/>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52"/>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52"/>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52"/>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52"/>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52"/>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52"/>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52"/>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52"/>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52"/>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52"/>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52"/>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52"/>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52"/>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7" name="Google Shape;1977;p52"/>
          <p:cNvSpPr/>
          <p:nvPr/>
        </p:nvSpPr>
        <p:spPr>
          <a:xfrm rot="-5747619">
            <a:off x="7483276" y="37328"/>
            <a:ext cx="539414" cy="801368"/>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52"/>
          <p:cNvSpPr/>
          <p:nvPr/>
        </p:nvSpPr>
        <p:spPr>
          <a:xfrm rot="5400000" flipH="1">
            <a:off x="-941601" y="-179675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52"/>
          <p:cNvSpPr/>
          <p:nvPr/>
        </p:nvSpPr>
        <p:spPr>
          <a:xfrm rot="5400000" flipH="1">
            <a:off x="7084645" y="3543065"/>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52"/>
          <p:cNvSpPr/>
          <p:nvPr/>
        </p:nvSpPr>
        <p:spPr>
          <a:xfrm rot="-5400000">
            <a:off x="3759100" y="416375"/>
            <a:ext cx="69000" cy="8384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52"/>
          <p:cNvSpPr/>
          <p:nvPr/>
        </p:nvSpPr>
        <p:spPr>
          <a:xfrm rot="10800000" flipH="1">
            <a:off x="103222" y="3906481"/>
            <a:ext cx="401255" cy="12653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2" name="Google Shape;1982;p52"/>
          <p:cNvGrpSpPr/>
          <p:nvPr/>
        </p:nvGrpSpPr>
        <p:grpSpPr>
          <a:xfrm rot="-5400000">
            <a:off x="-598789" y="-655005"/>
            <a:ext cx="1401817" cy="1401817"/>
            <a:chOff x="-763875" y="1722750"/>
            <a:chExt cx="933300" cy="933300"/>
          </a:xfrm>
        </p:grpSpPr>
        <p:sp>
          <p:nvSpPr>
            <p:cNvPr id="1983" name="Google Shape;1983;p52"/>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52"/>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52"/>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52"/>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7" name="Google Shape;1987;p52"/>
          <p:cNvSpPr/>
          <p:nvPr/>
        </p:nvSpPr>
        <p:spPr>
          <a:xfrm rot="5400000" flipH="1">
            <a:off x="1067481" y="396833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8" name="Google Shape;1988;p52"/>
          <p:cNvGrpSpPr/>
          <p:nvPr/>
        </p:nvGrpSpPr>
        <p:grpSpPr>
          <a:xfrm flipH="1">
            <a:off x="7766911" y="4372500"/>
            <a:ext cx="1401819" cy="467543"/>
            <a:chOff x="1908650" y="3874300"/>
            <a:chExt cx="648750" cy="216375"/>
          </a:xfrm>
        </p:grpSpPr>
        <p:sp>
          <p:nvSpPr>
            <p:cNvPr id="1989" name="Google Shape;1989;p52"/>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52"/>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52"/>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52"/>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52"/>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52"/>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52"/>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52"/>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52"/>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52"/>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52"/>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52"/>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1" name="Google Shape;2001;p52"/>
          <p:cNvSpPr/>
          <p:nvPr/>
        </p:nvSpPr>
        <p:spPr>
          <a:xfrm rot="5400000" flipH="1">
            <a:off x="8456036"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52"/>
          <p:cNvSpPr/>
          <p:nvPr/>
        </p:nvSpPr>
        <p:spPr>
          <a:xfrm rot="10800000" flipH="1">
            <a:off x="598550" y="4257049"/>
            <a:ext cx="290136" cy="91482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52"/>
          <p:cNvSpPr/>
          <p:nvPr/>
        </p:nvSpPr>
        <p:spPr>
          <a:xfrm rot="5400000" flipH="1">
            <a:off x="8177136"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52"/>
          <p:cNvSpPr/>
          <p:nvPr/>
        </p:nvSpPr>
        <p:spPr>
          <a:xfrm rot="5400000">
            <a:off x="7792148" y="815800"/>
            <a:ext cx="1940700" cy="138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05" name="Google Shape;2005;p52"/>
          <p:cNvGrpSpPr/>
          <p:nvPr/>
        </p:nvGrpSpPr>
        <p:grpSpPr>
          <a:xfrm>
            <a:off x="8295859" y="174800"/>
            <a:ext cx="933300" cy="933300"/>
            <a:chOff x="-763875" y="1722750"/>
            <a:chExt cx="933300" cy="933300"/>
          </a:xfrm>
        </p:grpSpPr>
        <p:sp>
          <p:nvSpPr>
            <p:cNvPr id="2006" name="Google Shape;2006;p52"/>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52"/>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52"/>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52"/>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0" name="Google Shape;2010;p52"/>
          <p:cNvSpPr/>
          <p:nvPr/>
        </p:nvSpPr>
        <p:spPr>
          <a:xfrm rot="-7199815">
            <a:off x="441286" y="979976"/>
            <a:ext cx="321113" cy="477050"/>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012"/>
        <p:cNvGrpSpPr/>
        <p:nvPr/>
      </p:nvGrpSpPr>
      <p:grpSpPr>
        <a:xfrm>
          <a:off x="0" y="0"/>
          <a:ext cx="0" cy="0"/>
          <a:chOff x="0" y="0"/>
          <a:chExt cx="0" cy="0"/>
        </a:xfrm>
      </p:grpSpPr>
      <p:sp>
        <p:nvSpPr>
          <p:cNvPr id="2013" name="Google Shape;2013;p53"/>
          <p:cNvSpPr/>
          <p:nvPr/>
        </p:nvSpPr>
        <p:spPr>
          <a:xfrm rot="5400000">
            <a:off x="-631002" y="815800"/>
            <a:ext cx="1940700" cy="138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53"/>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2015" name="Google Shape;2015;p53"/>
          <p:cNvSpPr/>
          <p:nvPr/>
        </p:nvSpPr>
        <p:spPr>
          <a:xfrm rot="-5400000">
            <a:off x="8457863" y="-218537"/>
            <a:ext cx="988200" cy="9882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16" name="Google Shape;2016;p53"/>
          <p:cNvGrpSpPr/>
          <p:nvPr/>
        </p:nvGrpSpPr>
        <p:grpSpPr>
          <a:xfrm>
            <a:off x="-127300" y="168225"/>
            <a:ext cx="933300" cy="933300"/>
            <a:chOff x="-763875" y="1722750"/>
            <a:chExt cx="933300" cy="933300"/>
          </a:xfrm>
        </p:grpSpPr>
        <p:sp>
          <p:nvSpPr>
            <p:cNvPr id="2017" name="Google Shape;2017;p53"/>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53"/>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53"/>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53"/>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1" name="Google Shape;2021;p53"/>
          <p:cNvGrpSpPr/>
          <p:nvPr/>
        </p:nvGrpSpPr>
        <p:grpSpPr>
          <a:xfrm>
            <a:off x="8596566" y="3638518"/>
            <a:ext cx="1651070" cy="1651662"/>
            <a:chOff x="1425475" y="2707650"/>
            <a:chExt cx="766300" cy="766575"/>
          </a:xfrm>
        </p:grpSpPr>
        <p:sp>
          <p:nvSpPr>
            <p:cNvPr id="2022" name="Google Shape;2022;p53"/>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53"/>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53"/>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53"/>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53"/>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53"/>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53"/>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53"/>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53"/>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53"/>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53"/>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53"/>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53"/>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53"/>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53"/>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37" name="Google Shape;2037;p53"/>
          <p:cNvSpPr/>
          <p:nvPr/>
        </p:nvSpPr>
        <p:spPr>
          <a:xfrm rot="10800000">
            <a:off x="8641998" y="4415637"/>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53"/>
          <p:cNvSpPr/>
          <p:nvPr/>
        </p:nvSpPr>
        <p:spPr>
          <a:xfrm rot="10800000">
            <a:off x="8968626" y="3565024"/>
            <a:ext cx="518966" cy="163649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53"/>
          <p:cNvSpPr/>
          <p:nvPr/>
        </p:nvSpPr>
        <p:spPr>
          <a:xfrm rot="10800000">
            <a:off x="9084013" y="4553109"/>
            <a:ext cx="205625" cy="64841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53"/>
          <p:cNvSpPr/>
          <p:nvPr/>
        </p:nvSpPr>
        <p:spPr>
          <a:xfrm rot="-5400000">
            <a:off x="8452423" y="48120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53"/>
          <p:cNvSpPr/>
          <p:nvPr/>
        </p:nvSpPr>
        <p:spPr>
          <a:xfrm rot="10800000">
            <a:off x="-648325" y="4124067"/>
            <a:ext cx="1642500" cy="16425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53"/>
          <p:cNvSpPr/>
          <p:nvPr/>
        </p:nvSpPr>
        <p:spPr>
          <a:xfrm rot="10800000">
            <a:off x="121674" y="4600250"/>
            <a:ext cx="987000" cy="9870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43" name="Google Shape;2043;p53"/>
          <p:cNvGrpSpPr/>
          <p:nvPr/>
        </p:nvGrpSpPr>
        <p:grpSpPr>
          <a:xfrm>
            <a:off x="372632" y="3888383"/>
            <a:ext cx="591301" cy="1538863"/>
            <a:chOff x="3457750" y="2714825"/>
            <a:chExt cx="373650" cy="972425"/>
          </a:xfrm>
        </p:grpSpPr>
        <p:sp>
          <p:nvSpPr>
            <p:cNvPr id="2044" name="Google Shape;2044;p53"/>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53"/>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53"/>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53"/>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48" name="Google Shape;2048;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607">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5"/>
        <p:cNvGrpSpPr/>
        <p:nvPr/>
      </p:nvGrpSpPr>
      <p:grpSpPr>
        <a:xfrm>
          <a:off x="0" y="0"/>
          <a:ext cx="0" cy="0"/>
          <a:chOff x="0" y="0"/>
          <a:chExt cx="0" cy="0"/>
        </a:xfrm>
      </p:grpSpPr>
      <p:sp>
        <p:nvSpPr>
          <p:cNvPr id="236" name="Google Shape;236;p7"/>
          <p:cNvSpPr txBox="1">
            <a:spLocks noGrp="1"/>
          </p:cNvSpPr>
          <p:nvPr>
            <p:ph type="subTitle" idx="1"/>
          </p:nvPr>
        </p:nvSpPr>
        <p:spPr>
          <a:xfrm>
            <a:off x="720000" y="1376525"/>
            <a:ext cx="4853400" cy="3116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chemeClr val="accent4"/>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237" name="Google Shape;237;p7"/>
          <p:cNvSpPr/>
          <p:nvPr/>
        </p:nvSpPr>
        <p:spPr>
          <a:xfrm rot="10800000" flipH="1">
            <a:off x="355361" y="4526442"/>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rot="10800000" flipH="1">
            <a:off x="-66805" y="4202657"/>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rot="5400000" flipH="1">
            <a:off x="-1449837" y="-325025"/>
            <a:ext cx="2054400" cy="205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rot="5400000" flipH="1">
            <a:off x="26637" y="127418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txBox="1">
            <a:spLocks noGrp="1"/>
          </p:cNvSpPr>
          <p:nvPr>
            <p:ph type="title"/>
          </p:nvPr>
        </p:nvSpPr>
        <p:spPr>
          <a:xfrm>
            <a:off x="713250"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242" name="Google Shape;242;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4">
  <p:cSld name="TITLE_ONLY_1_2">
    <p:spTree>
      <p:nvGrpSpPr>
        <p:cNvPr id="1" name="Shape 2049"/>
        <p:cNvGrpSpPr/>
        <p:nvPr/>
      </p:nvGrpSpPr>
      <p:grpSpPr>
        <a:xfrm>
          <a:off x="0" y="0"/>
          <a:ext cx="0" cy="0"/>
          <a:chOff x="0" y="0"/>
          <a:chExt cx="0" cy="0"/>
        </a:xfrm>
      </p:grpSpPr>
      <p:sp>
        <p:nvSpPr>
          <p:cNvPr id="2050" name="Google Shape;2050;p54"/>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2051" name="Google Shape;2051;p54"/>
          <p:cNvSpPr/>
          <p:nvPr/>
        </p:nvSpPr>
        <p:spPr>
          <a:xfrm flipH="1">
            <a:off x="-280647" y="4183800"/>
            <a:ext cx="1297200" cy="1297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52" name="Google Shape;2052;p54"/>
          <p:cNvGrpSpPr/>
          <p:nvPr/>
        </p:nvGrpSpPr>
        <p:grpSpPr>
          <a:xfrm flipH="1">
            <a:off x="-280646" y="-269823"/>
            <a:ext cx="1365393" cy="1365960"/>
            <a:chOff x="1425475" y="2707650"/>
            <a:chExt cx="766300" cy="766575"/>
          </a:xfrm>
        </p:grpSpPr>
        <p:sp>
          <p:nvSpPr>
            <p:cNvPr id="2053" name="Google Shape;2053;p54"/>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54"/>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54"/>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54"/>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54"/>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54"/>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54"/>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54"/>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54"/>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54"/>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54"/>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54"/>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54"/>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54"/>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54"/>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8" name="Google Shape;2068;p54"/>
          <p:cNvSpPr/>
          <p:nvPr/>
        </p:nvSpPr>
        <p:spPr>
          <a:xfrm flipH="1">
            <a:off x="523720" y="-4540"/>
            <a:ext cx="206107" cy="64993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54"/>
          <p:cNvSpPr/>
          <p:nvPr/>
        </p:nvSpPr>
        <p:spPr>
          <a:xfrm flipH="1">
            <a:off x="817128" y="-4539"/>
            <a:ext cx="429149" cy="135335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54"/>
          <p:cNvSpPr/>
          <p:nvPr/>
        </p:nvSpPr>
        <p:spPr>
          <a:xfrm flipH="1">
            <a:off x="946705" y="-4540"/>
            <a:ext cx="170014" cy="53612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54"/>
          <p:cNvSpPr/>
          <p:nvPr/>
        </p:nvSpPr>
        <p:spPr>
          <a:xfrm flipH="1">
            <a:off x="630786" y="4183815"/>
            <a:ext cx="537661" cy="523351"/>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72" name="Google Shape;2072;p54"/>
          <p:cNvGrpSpPr/>
          <p:nvPr/>
        </p:nvGrpSpPr>
        <p:grpSpPr>
          <a:xfrm flipH="1">
            <a:off x="7542080" y="4396550"/>
            <a:ext cx="1401819" cy="467543"/>
            <a:chOff x="1908650" y="3874300"/>
            <a:chExt cx="648750" cy="216375"/>
          </a:xfrm>
        </p:grpSpPr>
        <p:sp>
          <p:nvSpPr>
            <p:cNvPr id="2073" name="Google Shape;2073;p54"/>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54"/>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54"/>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54"/>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54"/>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54"/>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54"/>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54"/>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54"/>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54"/>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54"/>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54"/>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5" name="Google Shape;2085;p54"/>
          <p:cNvSpPr/>
          <p:nvPr/>
        </p:nvSpPr>
        <p:spPr>
          <a:xfrm>
            <a:off x="7965724" y="-399592"/>
            <a:ext cx="1642500" cy="1642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54"/>
          <p:cNvSpPr/>
          <p:nvPr/>
        </p:nvSpPr>
        <p:spPr>
          <a:xfrm>
            <a:off x="7851225" y="-220276"/>
            <a:ext cx="987000" cy="987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87" name="Google Shape;2087;p54"/>
          <p:cNvGrpSpPr/>
          <p:nvPr/>
        </p:nvGrpSpPr>
        <p:grpSpPr>
          <a:xfrm rot="10800000">
            <a:off x="7995967" y="-60271"/>
            <a:ext cx="591301" cy="1538863"/>
            <a:chOff x="3457750" y="2714825"/>
            <a:chExt cx="373650" cy="972425"/>
          </a:xfrm>
        </p:grpSpPr>
        <p:sp>
          <p:nvSpPr>
            <p:cNvPr id="2088" name="Google Shape;2088;p54"/>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54"/>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54"/>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54"/>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2" name="Google Shape;2092;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093"/>
        <p:cNvGrpSpPr/>
        <p:nvPr/>
      </p:nvGrpSpPr>
      <p:grpSpPr>
        <a:xfrm>
          <a:off x="0" y="0"/>
          <a:ext cx="0" cy="0"/>
          <a:chOff x="0" y="0"/>
          <a:chExt cx="0" cy="0"/>
        </a:xfrm>
      </p:grpSpPr>
      <p:sp>
        <p:nvSpPr>
          <p:cNvPr id="2094" name="Google Shape;2094;p55"/>
          <p:cNvSpPr txBox="1">
            <a:spLocks noGrp="1"/>
          </p:cNvSpPr>
          <p:nvPr>
            <p:ph type="subTitle" idx="1"/>
          </p:nvPr>
        </p:nvSpPr>
        <p:spPr>
          <a:xfrm>
            <a:off x="2241200" y="2721233"/>
            <a:ext cx="4661700" cy="76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1600"/>
              </a:spcBef>
              <a:spcAft>
                <a:spcPts val="0"/>
              </a:spcAft>
              <a:buSzPts val="1700"/>
              <a:buNone/>
              <a:defRPr sz="1700"/>
            </a:lvl3pPr>
            <a:lvl4pPr lvl="3" algn="ctr">
              <a:lnSpc>
                <a:spcPct val="100000"/>
              </a:lnSpc>
              <a:spcBef>
                <a:spcPts val="1600"/>
              </a:spcBef>
              <a:spcAft>
                <a:spcPts val="0"/>
              </a:spcAft>
              <a:buSzPts val="1700"/>
              <a:buNone/>
              <a:defRPr sz="1700"/>
            </a:lvl4pPr>
            <a:lvl5pPr lvl="4" algn="ctr">
              <a:lnSpc>
                <a:spcPct val="100000"/>
              </a:lnSpc>
              <a:spcBef>
                <a:spcPts val="1600"/>
              </a:spcBef>
              <a:spcAft>
                <a:spcPts val="0"/>
              </a:spcAft>
              <a:buSzPts val="1700"/>
              <a:buNone/>
              <a:defRPr sz="1700"/>
            </a:lvl5pPr>
            <a:lvl6pPr lvl="5" algn="ctr">
              <a:lnSpc>
                <a:spcPct val="100000"/>
              </a:lnSpc>
              <a:spcBef>
                <a:spcPts val="1600"/>
              </a:spcBef>
              <a:spcAft>
                <a:spcPts val="0"/>
              </a:spcAft>
              <a:buSzPts val="1700"/>
              <a:buNone/>
              <a:defRPr sz="1700"/>
            </a:lvl6pPr>
            <a:lvl7pPr lvl="6" algn="ctr">
              <a:lnSpc>
                <a:spcPct val="100000"/>
              </a:lnSpc>
              <a:spcBef>
                <a:spcPts val="1600"/>
              </a:spcBef>
              <a:spcAft>
                <a:spcPts val="0"/>
              </a:spcAft>
              <a:buSzPts val="1700"/>
              <a:buNone/>
              <a:defRPr sz="1700"/>
            </a:lvl7pPr>
            <a:lvl8pPr lvl="7" algn="ctr">
              <a:lnSpc>
                <a:spcPct val="100000"/>
              </a:lnSpc>
              <a:spcBef>
                <a:spcPts val="1600"/>
              </a:spcBef>
              <a:spcAft>
                <a:spcPts val="0"/>
              </a:spcAft>
              <a:buSzPts val="1700"/>
              <a:buNone/>
              <a:defRPr sz="1700"/>
            </a:lvl8pPr>
            <a:lvl9pPr lvl="8" algn="ctr">
              <a:lnSpc>
                <a:spcPct val="100000"/>
              </a:lnSpc>
              <a:spcBef>
                <a:spcPts val="1600"/>
              </a:spcBef>
              <a:spcAft>
                <a:spcPts val="1600"/>
              </a:spcAft>
              <a:buSzPts val="1700"/>
              <a:buNone/>
              <a:defRPr sz="1700"/>
            </a:lvl9pPr>
          </a:lstStyle>
          <a:p>
            <a:endParaRPr/>
          </a:p>
        </p:txBody>
      </p:sp>
      <p:sp>
        <p:nvSpPr>
          <p:cNvPr id="2095" name="Google Shape;2095;p55"/>
          <p:cNvSpPr txBox="1">
            <a:spLocks noGrp="1"/>
          </p:cNvSpPr>
          <p:nvPr>
            <p:ph type="title"/>
          </p:nvPr>
        </p:nvSpPr>
        <p:spPr>
          <a:xfrm>
            <a:off x="2241150" y="1419658"/>
            <a:ext cx="4661700" cy="131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3500"/>
              <a:buFont typeface="Fredoka One"/>
              <a:buNone/>
              <a:defRPr sz="9000">
                <a:solidFill>
                  <a:schemeClr val="dk1"/>
                </a:solidFill>
                <a:latin typeface="Fredoka One"/>
                <a:ea typeface="Fredoka One"/>
                <a:cs typeface="Fredoka One"/>
                <a:sym typeface="Fredoka One"/>
              </a:defRPr>
            </a:lvl1pPr>
            <a:lvl2pPr lvl="1"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2096" name="Google Shape;2096;p55"/>
          <p:cNvSpPr/>
          <p:nvPr/>
        </p:nvSpPr>
        <p:spPr>
          <a:xfrm rot="-4733592">
            <a:off x="6915846" y="472431"/>
            <a:ext cx="539418" cy="801365"/>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55"/>
          <p:cNvSpPr/>
          <p:nvPr/>
        </p:nvSpPr>
        <p:spPr>
          <a:xfrm rot="5400000" flipH="1">
            <a:off x="-429089" y="-113815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55"/>
          <p:cNvSpPr/>
          <p:nvPr/>
        </p:nvSpPr>
        <p:spPr>
          <a:xfrm rot="5400000" flipH="1">
            <a:off x="7084645" y="3543065"/>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55"/>
          <p:cNvSpPr/>
          <p:nvPr/>
        </p:nvSpPr>
        <p:spPr>
          <a:xfrm rot="10800000" flipH="1">
            <a:off x="217892" y="2987433"/>
            <a:ext cx="692704" cy="218444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00" name="Google Shape;2100;p55"/>
          <p:cNvGrpSpPr/>
          <p:nvPr/>
        </p:nvGrpSpPr>
        <p:grpSpPr>
          <a:xfrm rot="-5400000">
            <a:off x="149424" y="-715655"/>
            <a:ext cx="1401817" cy="1401817"/>
            <a:chOff x="-763875" y="1722750"/>
            <a:chExt cx="933300" cy="933300"/>
          </a:xfrm>
        </p:grpSpPr>
        <p:sp>
          <p:nvSpPr>
            <p:cNvPr id="2101" name="Google Shape;2101;p55"/>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55"/>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55"/>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55"/>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05" name="Google Shape;2105;p55"/>
          <p:cNvSpPr/>
          <p:nvPr/>
        </p:nvSpPr>
        <p:spPr>
          <a:xfrm rot="10800000" flipH="1">
            <a:off x="616597" y="3697693"/>
            <a:ext cx="467466" cy="147418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55"/>
          <p:cNvSpPr/>
          <p:nvPr/>
        </p:nvSpPr>
        <p:spPr>
          <a:xfrm rot="5400000" flipH="1">
            <a:off x="508419" y="89578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07" name="Google Shape;2107;p55"/>
          <p:cNvGrpSpPr/>
          <p:nvPr/>
        </p:nvGrpSpPr>
        <p:grpSpPr>
          <a:xfrm flipH="1">
            <a:off x="7766911" y="4372500"/>
            <a:ext cx="1401819" cy="467543"/>
            <a:chOff x="1908650" y="3874300"/>
            <a:chExt cx="648750" cy="216375"/>
          </a:xfrm>
        </p:grpSpPr>
        <p:sp>
          <p:nvSpPr>
            <p:cNvPr id="2108" name="Google Shape;2108;p55"/>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55"/>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55"/>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55"/>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55"/>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55"/>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55"/>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55"/>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55"/>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55"/>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55"/>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55"/>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0" name="Google Shape;2120;p55"/>
          <p:cNvSpPr/>
          <p:nvPr/>
        </p:nvSpPr>
        <p:spPr>
          <a:xfrm rot="5400000" flipH="1">
            <a:off x="8456036"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55"/>
          <p:cNvSpPr/>
          <p:nvPr/>
        </p:nvSpPr>
        <p:spPr>
          <a:xfrm rot="10800000" flipH="1">
            <a:off x="684004" y="4122879"/>
            <a:ext cx="332660" cy="10490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55"/>
          <p:cNvSpPr/>
          <p:nvPr/>
        </p:nvSpPr>
        <p:spPr>
          <a:xfrm rot="5400000" flipH="1">
            <a:off x="8177136"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23" name="Google Shape;2123;p55"/>
          <p:cNvGrpSpPr/>
          <p:nvPr/>
        </p:nvGrpSpPr>
        <p:grpSpPr>
          <a:xfrm>
            <a:off x="8016672" y="-287910"/>
            <a:ext cx="1423402" cy="1424066"/>
            <a:chOff x="1425475" y="2707650"/>
            <a:chExt cx="766300" cy="766575"/>
          </a:xfrm>
        </p:grpSpPr>
        <p:sp>
          <p:nvSpPr>
            <p:cNvPr id="2124" name="Google Shape;2124;p5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5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5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5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5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5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5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5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5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5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5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5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5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5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5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9" name="Google Shape;2139;p55"/>
          <p:cNvSpPr/>
          <p:nvPr/>
        </p:nvSpPr>
        <p:spPr>
          <a:xfrm>
            <a:off x="8450327" y="-27669"/>
            <a:ext cx="214869" cy="67756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55"/>
          <p:cNvSpPr/>
          <p:nvPr/>
        </p:nvSpPr>
        <p:spPr>
          <a:xfrm rot="-5400000">
            <a:off x="470723" y="4369326"/>
            <a:ext cx="437187" cy="137862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55"/>
          <p:cNvSpPr/>
          <p:nvPr/>
        </p:nvSpPr>
        <p:spPr>
          <a:xfrm>
            <a:off x="7911908" y="-27668"/>
            <a:ext cx="447423" cy="141089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55"/>
          <p:cNvSpPr/>
          <p:nvPr/>
        </p:nvSpPr>
        <p:spPr>
          <a:xfrm>
            <a:off x="8046977" y="-27668"/>
            <a:ext cx="177249" cy="55893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43" name="Google Shape;2143;p55"/>
          <p:cNvGrpSpPr/>
          <p:nvPr/>
        </p:nvGrpSpPr>
        <p:grpSpPr>
          <a:xfrm rot="6299981" flipH="1">
            <a:off x="1314600" y="3636247"/>
            <a:ext cx="762129" cy="925330"/>
            <a:chOff x="5270675" y="1740975"/>
            <a:chExt cx="288250" cy="349975"/>
          </a:xfrm>
        </p:grpSpPr>
        <p:sp>
          <p:nvSpPr>
            <p:cNvPr id="2144" name="Google Shape;2144;p55"/>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55"/>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55"/>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55"/>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55"/>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55"/>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55"/>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55"/>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55"/>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55"/>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55"/>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55" name="Google Shape;2155;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2156"/>
        <p:cNvGrpSpPr/>
        <p:nvPr/>
      </p:nvGrpSpPr>
      <p:grpSpPr>
        <a:xfrm>
          <a:off x="0" y="0"/>
          <a:ext cx="0" cy="0"/>
          <a:chOff x="0" y="0"/>
          <a:chExt cx="0" cy="0"/>
        </a:xfrm>
      </p:grpSpPr>
      <p:sp>
        <p:nvSpPr>
          <p:cNvPr id="2157" name="Google Shape;2157;p56"/>
          <p:cNvSpPr txBox="1">
            <a:spLocks noGrp="1"/>
          </p:cNvSpPr>
          <p:nvPr>
            <p:ph type="subTitle" idx="1"/>
          </p:nvPr>
        </p:nvSpPr>
        <p:spPr>
          <a:xfrm>
            <a:off x="4577375" y="2649229"/>
            <a:ext cx="3853500" cy="94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800"/>
              <a:buFont typeface="Open Sans"/>
              <a:buChar char="●"/>
              <a:defRPr/>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1600"/>
              </a:spcBef>
              <a:spcAft>
                <a:spcPts val="0"/>
              </a:spcAft>
              <a:buClr>
                <a:srgbClr val="999999"/>
              </a:buClr>
              <a:buSzPts val="800"/>
              <a:buFont typeface="Open Sans"/>
              <a:buChar char="■"/>
              <a:defRPr/>
            </a:lvl3pPr>
            <a:lvl4pPr lvl="3" algn="ctr">
              <a:lnSpc>
                <a:spcPct val="100000"/>
              </a:lnSpc>
              <a:spcBef>
                <a:spcPts val="1600"/>
              </a:spcBef>
              <a:spcAft>
                <a:spcPts val="0"/>
              </a:spcAft>
              <a:buClr>
                <a:srgbClr val="999999"/>
              </a:buClr>
              <a:buSzPts val="800"/>
              <a:buFont typeface="Open Sans"/>
              <a:buChar char="●"/>
              <a:defRPr/>
            </a:lvl4pPr>
            <a:lvl5pPr lvl="4" algn="ctr">
              <a:lnSpc>
                <a:spcPct val="100000"/>
              </a:lnSpc>
              <a:spcBef>
                <a:spcPts val="1600"/>
              </a:spcBef>
              <a:spcAft>
                <a:spcPts val="0"/>
              </a:spcAft>
              <a:buClr>
                <a:srgbClr val="999999"/>
              </a:buClr>
              <a:buSzPts val="1200"/>
              <a:buFont typeface="Open Sans"/>
              <a:buChar char="○"/>
              <a:defRPr/>
            </a:lvl5pPr>
            <a:lvl6pPr lvl="5" algn="ctr">
              <a:lnSpc>
                <a:spcPct val="100000"/>
              </a:lnSpc>
              <a:spcBef>
                <a:spcPts val="1600"/>
              </a:spcBef>
              <a:spcAft>
                <a:spcPts val="0"/>
              </a:spcAft>
              <a:buClr>
                <a:srgbClr val="999999"/>
              </a:buClr>
              <a:buSzPts val="1200"/>
              <a:buFont typeface="Open Sans"/>
              <a:buChar char="■"/>
              <a:defRPr/>
            </a:lvl6pPr>
            <a:lvl7pPr lvl="6" algn="ctr">
              <a:lnSpc>
                <a:spcPct val="100000"/>
              </a:lnSpc>
              <a:spcBef>
                <a:spcPts val="1600"/>
              </a:spcBef>
              <a:spcAft>
                <a:spcPts val="0"/>
              </a:spcAft>
              <a:buClr>
                <a:srgbClr val="999999"/>
              </a:buClr>
              <a:buSzPts val="700"/>
              <a:buFont typeface="Open Sans"/>
              <a:buChar char="●"/>
              <a:defRPr/>
            </a:lvl7pPr>
            <a:lvl8pPr lvl="7" algn="ctr">
              <a:lnSpc>
                <a:spcPct val="100000"/>
              </a:lnSpc>
              <a:spcBef>
                <a:spcPts val="1600"/>
              </a:spcBef>
              <a:spcAft>
                <a:spcPts val="0"/>
              </a:spcAft>
              <a:buClr>
                <a:srgbClr val="999999"/>
              </a:buClr>
              <a:buSzPts val="700"/>
              <a:buFont typeface="Open Sans"/>
              <a:buChar char="○"/>
              <a:defRPr/>
            </a:lvl8pPr>
            <a:lvl9pPr lvl="8" algn="ctr">
              <a:lnSpc>
                <a:spcPct val="100000"/>
              </a:lnSpc>
              <a:spcBef>
                <a:spcPts val="1600"/>
              </a:spcBef>
              <a:spcAft>
                <a:spcPts val="1600"/>
              </a:spcAft>
              <a:buClr>
                <a:srgbClr val="999999"/>
              </a:buClr>
              <a:buSzPts val="600"/>
              <a:buFont typeface="Open Sans"/>
              <a:buChar char="■"/>
              <a:defRPr/>
            </a:lvl9pPr>
          </a:lstStyle>
          <a:p>
            <a:endParaRPr/>
          </a:p>
        </p:txBody>
      </p:sp>
      <p:sp>
        <p:nvSpPr>
          <p:cNvPr id="2158" name="Google Shape;2158;p56"/>
          <p:cNvSpPr txBox="1">
            <a:spLocks noGrp="1"/>
          </p:cNvSpPr>
          <p:nvPr>
            <p:ph type="title"/>
          </p:nvPr>
        </p:nvSpPr>
        <p:spPr>
          <a:xfrm>
            <a:off x="4572000" y="2071518"/>
            <a:ext cx="3853500" cy="47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2159" name="Google Shape;2159;p56"/>
          <p:cNvSpPr/>
          <p:nvPr/>
        </p:nvSpPr>
        <p:spPr>
          <a:xfrm rot="10800000">
            <a:off x="-321312" y="4694375"/>
            <a:ext cx="1940700" cy="125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56"/>
          <p:cNvSpPr/>
          <p:nvPr/>
        </p:nvSpPr>
        <p:spPr>
          <a:xfrm>
            <a:off x="8401725" y="4289475"/>
            <a:ext cx="1156800" cy="11568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61" name="Google Shape;2161;p56"/>
          <p:cNvGrpSpPr/>
          <p:nvPr/>
        </p:nvGrpSpPr>
        <p:grpSpPr>
          <a:xfrm>
            <a:off x="-474447" y="4290525"/>
            <a:ext cx="933300" cy="933300"/>
            <a:chOff x="-763875" y="1722750"/>
            <a:chExt cx="933300" cy="933300"/>
          </a:xfrm>
        </p:grpSpPr>
        <p:sp>
          <p:nvSpPr>
            <p:cNvPr id="2162" name="Google Shape;2162;p56"/>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56"/>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56"/>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56"/>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6" name="Google Shape;2166;p56"/>
          <p:cNvGrpSpPr/>
          <p:nvPr/>
        </p:nvGrpSpPr>
        <p:grpSpPr>
          <a:xfrm>
            <a:off x="8644041" y="-302765"/>
            <a:ext cx="1156806" cy="1157298"/>
            <a:chOff x="1425475" y="2707650"/>
            <a:chExt cx="766300" cy="766575"/>
          </a:xfrm>
        </p:grpSpPr>
        <p:sp>
          <p:nvSpPr>
            <p:cNvPr id="2167" name="Google Shape;2167;p5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5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5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5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5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5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5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5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5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5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5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5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5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5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5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2" name="Google Shape;2182;p56"/>
          <p:cNvSpPr/>
          <p:nvPr/>
        </p:nvSpPr>
        <p:spPr>
          <a:xfrm>
            <a:off x="8944802" y="-779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56"/>
          <p:cNvSpPr/>
          <p:nvPr/>
        </p:nvSpPr>
        <p:spPr>
          <a:xfrm>
            <a:off x="8507238" y="-779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56"/>
          <p:cNvSpPr/>
          <p:nvPr/>
        </p:nvSpPr>
        <p:spPr>
          <a:xfrm>
            <a:off x="8617006" y="-779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85" name="Google Shape;2185;p56"/>
          <p:cNvGrpSpPr/>
          <p:nvPr/>
        </p:nvGrpSpPr>
        <p:grpSpPr>
          <a:xfrm>
            <a:off x="-321300" y="92897"/>
            <a:ext cx="1333895" cy="444910"/>
            <a:chOff x="1908650" y="3874300"/>
            <a:chExt cx="648750" cy="216375"/>
          </a:xfrm>
        </p:grpSpPr>
        <p:sp>
          <p:nvSpPr>
            <p:cNvPr id="2186" name="Google Shape;2186;p56"/>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56"/>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56"/>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56"/>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56"/>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56"/>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56"/>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56"/>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56"/>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56"/>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56"/>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56"/>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8" name="Google Shape;2198;p56"/>
          <p:cNvSpPr/>
          <p:nvPr/>
        </p:nvSpPr>
        <p:spPr>
          <a:xfrm>
            <a:off x="8351428" y="432893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2200"/>
        <p:cNvGrpSpPr/>
        <p:nvPr/>
      </p:nvGrpSpPr>
      <p:grpSpPr>
        <a:xfrm>
          <a:off x="0" y="0"/>
          <a:ext cx="0" cy="0"/>
          <a:chOff x="0" y="0"/>
          <a:chExt cx="0" cy="0"/>
        </a:xfrm>
      </p:grpSpPr>
      <p:sp>
        <p:nvSpPr>
          <p:cNvPr id="2201" name="Google Shape;2201;p57"/>
          <p:cNvSpPr txBox="1">
            <a:spLocks noGrp="1"/>
          </p:cNvSpPr>
          <p:nvPr>
            <p:ph type="body" idx="1"/>
          </p:nvPr>
        </p:nvSpPr>
        <p:spPr>
          <a:xfrm>
            <a:off x="720000" y="2159700"/>
            <a:ext cx="3759000" cy="23850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Clr>
                <a:schemeClr val="accent4"/>
              </a:buClr>
              <a:buSzPts val="1500"/>
              <a:buChar char="●"/>
              <a:defRPr>
                <a:solidFill>
                  <a:schemeClr val="accent1"/>
                </a:solidFill>
              </a:defRPr>
            </a:lvl1pPr>
            <a:lvl2pPr marL="914400" lvl="1" indent="-323850" algn="l">
              <a:lnSpc>
                <a:spcPct val="115000"/>
              </a:lnSpc>
              <a:spcBef>
                <a:spcPts val="400"/>
              </a:spcBef>
              <a:spcAft>
                <a:spcPts val="0"/>
              </a:spcAft>
              <a:buClr>
                <a:schemeClr val="accent1"/>
              </a:buClr>
              <a:buSzPts val="1500"/>
              <a:buChar char="○"/>
              <a:defRPr>
                <a:solidFill>
                  <a:schemeClr val="accent1"/>
                </a:solidFill>
              </a:defRPr>
            </a:lvl2pPr>
            <a:lvl3pPr marL="1371600" lvl="2" indent="-323850" algn="l">
              <a:lnSpc>
                <a:spcPct val="115000"/>
              </a:lnSpc>
              <a:spcBef>
                <a:spcPts val="1600"/>
              </a:spcBef>
              <a:spcAft>
                <a:spcPts val="0"/>
              </a:spcAft>
              <a:buClr>
                <a:schemeClr val="accent1"/>
              </a:buClr>
              <a:buSzPts val="1500"/>
              <a:buChar char="■"/>
              <a:defRPr>
                <a:solidFill>
                  <a:schemeClr val="accent1"/>
                </a:solidFill>
              </a:defRPr>
            </a:lvl3pPr>
            <a:lvl4pPr marL="1828800" lvl="3" indent="-323850" algn="l">
              <a:lnSpc>
                <a:spcPct val="115000"/>
              </a:lnSpc>
              <a:spcBef>
                <a:spcPts val="1600"/>
              </a:spcBef>
              <a:spcAft>
                <a:spcPts val="0"/>
              </a:spcAft>
              <a:buClr>
                <a:schemeClr val="accent1"/>
              </a:buClr>
              <a:buSzPts val="1500"/>
              <a:buChar char="●"/>
              <a:defRPr>
                <a:solidFill>
                  <a:schemeClr val="accent1"/>
                </a:solidFill>
              </a:defRPr>
            </a:lvl4pPr>
            <a:lvl5pPr marL="2286000" lvl="4" indent="-323850" algn="l">
              <a:lnSpc>
                <a:spcPct val="115000"/>
              </a:lnSpc>
              <a:spcBef>
                <a:spcPts val="1600"/>
              </a:spcBef>
              <a:spcAft>
                <a:spcPts val="0"/>
              </a:spcAft>
              <a:buClr>
                <a:schemeClr val="accent1"/>
              </a:buClr>
              <a:buSzPts val="1500"/>
              <a:buChar char="○"/>
              <a:defRPr>
                <a:solidFill>
                  <a:schemeClr val="accent1"/>
                </a:solidFill>
              </a:defRPr>
            </a:lvl5pPr>
            <a:lvl6pPr marL="2743200" lvl="5" indent="-323850" algn="l">
              <a:lnSpc>
                <a:spcPct val="115000"/>
              </a:lnSpc>
              <a:spcBef>
                <a:spcPts val="1600"/>
              </a:spcBef>
              <a:spcAft>
                <a:spcPts val="0"/>
              </a:spcAft>
              <a:buClr>
                <a:schemeClr val="accent1"/>
              </a:buClr>
              <a:buSzPts val="1500"/>
              <a:buChar char="■"/>
              <a:defRPr>
                <a:solidFill>
                  <a:schemeClr val="accent1"/>
                </a:solidFill>
              </a:defRPr>
            </a:lvl6pPr>
            <a:lvl7pPr marL="3200400" lvl="6" indent="-323850" algn="l">
              <a:lnSpc>
                <a:spcPct val="115000"/>
              </a:lnSpc>
              <a:spcBef>
                <a:spcPts val="1600"/>
              </a:spcBef>
              <a:spcAft>
                <a:spcPts val="0"/>
              </a:spcAft>
              <a:buClr>
                <a:schemeClr val="accent1"/>
              </a:buClr>
              <a:buSzPts val="1500"/>
              <a:buChar char="●"/>
              <a:defRPr>
                <a:solidFill>
                  <a:schemeClr val="accent1"/>
                </a:solidFill>
              </a:defRPr>
            </a:lvl7pPr>
            <a:lvl8pPr marL="3657600" lvl="7" indent="-323850" algn="l">
              <a:lnSpc>
                <a:spcPct val="115000"/>
              </a:lnSpc>
              <a:spcBef>
                <a:spcPts val="1600"/>
              </a:spcBef>
              <a:spcAft>
                <a:spcPts val="0"/>
              </a:spcAft>
              <a:buClr>
                <a:schemeClr val="accent1"/>
              </a:buClr>
              <a:buSzPts val="1500"/>
              <a:buChar char="○"/>
              <a:defRPr>
                <a:solidFill>
                  <a:schemeClr val="accent1"/>
                </a:solidFill>
              </a:defRPr>
            </a:lvl8pPr>
            <a:lvl9pPr marL="4114800" lvl="8" indent="-323850" algn="l">
              <a:lnSpc>
                <a:spcPct val="115000"/>
              </a:lnSpc>
              <a:spcBef>
                <a:spcPts val="1600"/>
              </a:spcBef>
              <a:spcAft>
                <a:spcPts val="1600"/>
              </a:spcAft>
              <a:buClr>
                <a:schemeClr val="accent1"/>
              </a:buClr>
              <a:buSzPts val="1500"/>
              <a:buChar char="■"/>
              <a:defRPr>
                <a:solidFill>
                  <a:schemeClr val="accent1"/>
                </a:solidFill>
              </a:defRPr>
            </a:lvl9pPr>
          </a:lstStyle>
          <a:p>
            <a:endParaRPr/>
          </a:p>
        </p:txBody>
      </p:sp>
      <p:sp>
        <p:nvSpPr>
          <p:cNvPr id="2202" name="Google Shape;2202;p57"/>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2203" name="Google Shape;2203;p57"/>
          <p:cNvSpPr/>
          <p:nvPr/>
        </p:nvSpPr>
        <p:spPr>
          <a:xfrm rot="10800000">
            <a:off x="-321312" y="4694375"/>
            <a:ext cx="1940700" cy="125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57"/>
          <p:cNvSpPr/>
          <p:nvPr/>
        </p:nvSpPr>
        <p:spPr>
          <a:xfrm>
            <a:off x="8401725" y="4289475"/>
            <a:ext cx="1156800" cy="11568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5" name="Google Shape;2205;p57"/>
          <p:cNvGrpSpPr/>
          <p:nvPr/>
        </p:nvGrpSpPr>
        <p:grpSpPr>
          <a:xfrm>
            <a:off x="-474447" y="4290525"/>
            <a:ext cx="933300" cy="933300"/>
            <a:chOff x="-763875" y="1722750"/>
            <a:chExt cx="933300" cy="933300"/>
          </a:xfrm>
        </p:grpSpPr>
        <p:sp>
          <p:nvSpPr>
            <p:cNvPr id="2206" name="Google Shape;2206;p57"/>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57"/>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57"/>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57"/>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0" name="Google Shape;2210;p57"/>
          <p:cNvGrpSpPr/>
          <p:nvPr/>
        </p:nvGrpSpPr>
        <p:grpSpPr>
          <a:xfrm>
            <a:off x="8644041" y="-302765"/>
            <a:ext cx="1156806" cy="1157298"/>
            <a:chOff x="1425475" y="2707650"/>
            <a:chExt cx="766300" cy="766575"/>
          </a:xfrm>
        </p:grpSpPr>
        <p:sp>
          <p:nvSpPr>
            <p:cNvPr id="2211" name="Google Shape;2211;p57"/>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57"/>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57"/>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57"/>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57"/>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57"/>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57"/>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57"/>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57"/>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57"/>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57"/>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57"/>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57"/>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57"/>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57"/>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6" name="Google Shape;2226;p57"/>
          <p:cNvSpPr/>
          <p:nvPr/>
        </p:nvSpPr>
        <p:spPr>
          <a:xfrm>
            <a:off x="8944802" y="-779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57"/>
          <p:cNvSpPr/>
          <p:nvPr/>
        </p:nvSpPr>
        <p:spPr>
          <a:xfrm>
            <a:off x="8507238" y="-779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57"/>
          <p:cNvSpPr/>
          <p:nvPr/>
        </p:nvSpPr>
        <p:spPr>
          <a:xfrm>
            <a:off x="8617006" y="-779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29" name="Google Shape;2229;p57"/>
          <p:cNvGrpSpPr/>
          <p:nvPr/>
        </p:nvGrpSpPr>
        <p:grpSpPr>
          <a:xfrm>
            <a:off x="-321300" y="92897"/>
            <a:ext cx="1333895" cy="444910"/>
            <a:chOff x="1908650" y="3874300"/>
            <a:chExt cx="648750" cy="216375"/>
          </a:xfrm>
        </p:grpSpPr>
        <p:sp>
          <p:nvSpPr>
            <p:cNvPr id="2230" name="Google Shape;2230;p57"/>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57"/>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57"/>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57"/>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57"/>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57"/>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57"/>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57"/>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57"/>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57"/>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57"/>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57"/>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42" name="Google Shape;2242;p57"/>
          <p:cNvSpPr/>
          <p:nvPr/>
        </p:nvSpPr>
        <p:spPr>
          <a:xfrm>
            <a:off x="8351428" y="432893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57"/>
          <p:cNvSpPr txBox="1">
            <a:spLocks noGrp="1"/>
          </p:cNvSpPr>
          <p:nvPr>
            <p:ph type="body" idx="2"/>
          </p:nvPr>
        </p:nvSpPr>
        <p:spPr>
          <a:xfrm>
            <a:off x="4671775" y="2159700"/>
            <a:ext cx="3759000" cy="23850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chemeClr val="accent4"/>
              </a:buClr>
              <a:buSzPts val="1500"/>
              <a:buChar char="●"/>
              <a:defRPr>
                <a:solidFill>
                  <a:schemeClr val="accent1"/>
                </a:solidFill>
              </a:defRPr>
            </a:lvl1pPr>
            <a:lvl2pPr marL="914400" lvl="1" indent="-323850" algn="l">
              <a:lnSpc>
                <a:spcPct val="115000"/>
              </a:lnSpc>
              <a:spcBef>
                <a:spcPts val="400"/>
              </a:spcBef>
              <a:spcAft>
                <a:spcPts val="0"/>
              </a:spcAft>
              <a:buClr>
                <a:schemeClr val="accent1"/>
              </a:buClr>
              <a:buSzPts val="1500"/>
              <a:buChar char="○"/>
              <a:defRPr>
                <a:solidFill>
                  <a:schemeClr val="accent1"/>
                </a:solidFill>
              </a:defRPr>
            </a:lvl2pPr>
            <a:lvl3pPr marL="1371600" lvl="2" indent="-323850" algn="l">
              <a:lnSpc>
                <a:spcPct val="115000"/>
              </a:lnSpc>
              <a:spcBef>
                <a:spcPts val="1600"/>
              </a:spcBef>
              <a:spcAft>
                <a:spcPts val="0"/>
              </a:spcAft>
              <a:buClr>
                <a:schemeClr val="accent1"/>
              </a:buClr>
              <a:buSzPts val="1500"/>
              <a:buChar char="■"/>
              <a:defRPr>
                <a:solidFill>
                  <a:schemeClr val="accent1"/>
                </a:solidFill>
              </a:defRPr>
            </a:lvl3pPr>
            <a:lvl4pPr marL="1828800" lvl="3" indent="-323850" algn="l">
              <a:lnSpc>
                <a:spcPct val="115000"/>
              </a:lnSpc>
              <a:spcBef>
                <a:spcPts val="1600"/>
              </a:spcBef>
              <a:spcAft>
                <a:spcPts val="0"/>
              </a:spcAft>
              <a:buClr>
                <a:schemeClr val="accent1"/>
              </a:buClr>
              <a:buSzPts val="1500"/>
              <a:buChar char="●"/>
              <a:defRPr>
                <a:solidFill>
                  <a:schemeClr val="accent1"/>
                </a:solidFill>
              </a:defRPr>
            </a:lvl4pPr>
            <a:lvl5pPr marL="2286000" lvl="4" indent="-323850" algn="l">
              <a:lnSpc>
                <a:spcPct val="115000"/>
              </a:lnSpc>
              <a:spcBef>
                <a:spcPts val="1600"/>
              </a:spcBef>
              <a:spcAft>
                <a:spcPts val="0"/>
              </a:spcAft>
              <a:buClr>
                <a:schemeClr val="accent1"/>
              </a:buClr>
              <a:buSzPts val="1500"/>
              <a:buChar char="○"/>
              <a:defRPr>
                <a:solidFill>
                  <a:schemeClr val="accent1"/>
                </a:solidFill>
              </a:defRPr>
            </a:lvl5pPr>
            <a:lvl6pPr marL="2743200" lvl="5" indent="-323850" algn="l">
              <a:lnSpc>
                <a:spcPct val="115000"/>
              </a:lnSpc>
              <a:spcBef>
                <a:spcPts val="1600"/>
              </a:spcBef>
              <a:spcAft>
                <a:spcPts val="0"/>
              </a:spcAft>
              <a:buClr>
                <a:schemeClr val="accent1"/>
              </a:buClr>
              <a:buSzPts val="1500"/>
              <a:buChar char="■"/>
              <a:defRPr>
                <a:solidFill>
                  <a:schemeClr val="accent1"/>
                </a:solidFill>
              </a:defRPr>
            </a:lvl6pPr>
            <a:lvl7pPr marL="3200400" lvl="6" indent="-323850" algn="l">
              <a:lnSpc>
                <a:spcPct val="115000"/>
              </a:lnSpc>
              <a:spcBef>
                <a:spcPts val="1600"/>
              </a:spcBef>
              <a:spcAft>
                <a:spcPts val="0"/>
              </a:spcAft>
              <a:buClr>
                <a:schemeClr val="accent1"/>
              </a:buClr>
              <a:buSzPts val="1500"/>
              <a:buChar char="●"/>
              <a:defRPr>
                <a:solidFill>
                  <a:schemeClr val="accent1"/>
                </a:solidFill>
              </a:defRPr>
            </a:lvl7pPr>
            <a:lvl8pPr marL="3657600" lvl="7" indent="-323850" algn="l">
              <a:lnSpc>
                <a:spcPct val="115000"/>
              </a:lnSpc>
              <a:spcBef>
                <a:spcPts val="1600"/>
              </a:spcBef>
              <a:spcAft>
                <a:spcPts val="0"/>
              </a:spcAft>
              <a:buClr>
                <a:schemeClr val="accent1"/>
              </a:buClr>
              <a:buSzPts val="1500"/>
              <a:buChar char="○"/>
              <a:defRPr>
                <a:solidFill>
                  <a:schemeClr val="accent1"/>
                </a:solidFill>
              </a:defRPr>
            </a:lvl8pPr>
            <a:lvl9pPr marL="4114800" lvl="8" indent="-323850" algn="l">
              <a:lnSpc>
                <a:spcPct val="115000"/>
              </a:lnSpc>
              <a:spcBef>
                <a:spcPts val="1600"/>
              </a:spcBef>
              <a:spcAft>
                <a:spcPts val="1600"/>
              </a:spcAft>
              <a:buClr>
                <a:schemeClr val="accent1"/>
              </a:buClr>
              <a:buSzPts val="1500"/>
              <a:buChar char="■"/>
              <a:defRPr>
                <a:solidFill>
                  <a:schemeClr val="accent1"/>
                </a:solidFill>
              </a:defRPr>
            </a:lvl9pPr>
          </a:lstStyle>
          <a:p>
            <a:endParaRPr/>
          </a:p>
        </p:txBody>
      </p:sp>
      <p:sp>
        <p:nvSpPr>
          <p:cNvPr id="2244" name="Google Shape;2244;p57"/>
          <p:cNvSpPr txBox="1">
            <a:spLocks noGrp="1"/>
          </p:cNvSpPr>
          <p:nvPr>
            <p:ph type="body" idx="3"/>
          </p:nvPr>
        </p:nvSpPr>
        <p:spPr>
          <a:xfrm>
            <a:off x="713200" y="1519525"/>
            <a:ext cx="7717500" cy="3438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chemeClr val="accent1"/>
              </a:buClr>
              <a:buSzPts val="1500"/>
              <a:buChar char="●"/>
              <a:defRPr>
                <a:solidFill>
                  <a:schemeClr val="accent1"/>
                </a:solidFill>
              </a:defRPr>
            </a:lvl1pPr>
            <a:lvl2pPr marL="914400" lvl="1" indent="-323850" algn="l">
              <a:lnSpc>
                <a:spcPct val="100000"/>
              </a:lnSpc>
              <a:spcBef>
                <a:spcPts val="1600"/>
              </a:spcBef>
              <a:spcAft>
                <a:spcPts val="0"/>
              </a:spcAft>
              <a:buClr>
                <a:schemeClr val="accent1"/>
              </a:buClr>
              <a:buSzPts val="1500"/>
              <a:buChar char="○"/>
              <a:defRPr>
                <a:solidFill>
                  <a:schemeClr val="accent1"/>
                </a:solidFill>
              </a:defRPr>
            </a:lvl2pPr>
            <a:lvl3pPr marL="1371600" lvl="2" indent="-323850" algn="l">
              <a:lnSpc>
                <a:spcPct val="100000"/>
              </a:lnSpc>
              <a:spcBef>
                <a:spcPts val="1600"/>
              </a:spcBef>
              <a:spcAft>
                <a:spcPts val="0"/>
              </a:spcAft>
              <a:buClr>
                <a:schemeClr val="accent1"/>
              </a:buClr>
              <a:buSzPts val="1500"/>
              <a:buChar char="■"/>
              <a:defRPr>
                <a:solidFill>
                  <a:schemeClr val="accent1"/>
                </a:solidFill>
              </a:defRPr>
            </a:lvl3pPr>
            <a:lvl4pPr marL="1828800" lvl="3" indent="-323850" algn="l">
              <a:lnSpc>
                <a:spcPct val="100000"/>
              </a:lnSpc>
              <a:spcBef>
                <a:spcPts val="1600"/>
              </a:spcBef>
              <a:spcAft>
                <a:spcPts val="0"/>
              </a:spcAft>
              <a:buClr>
                <a:schemeClr val="accent1"/>
              </a:buClr>
              <a:buSzPts val="1500"/>
              <a:buChar char="●"/>
              <a:defRPr>
                <a:solidFill>
                  <a:schemeClr val="accent1"/>
                </a:solidFill>
              </a:defRPr>
            </a:lvl4pPr>
            <a:lvl5pPr marL="2286000" lvl="4" indent="-323850" algn="l">
              <a:lnSpc>
                <a:spcPct val="100000"/>
              </a:lnSpc>
              <a:spcBef>
                <a:spcPts val="1600"/>
              </a:spcBef>
              <a:spcAft>
                <a:spcPts val="0"/>
              </a:spcAft>
              <a:buClr>
                <a:schemeClr val="accent1"/>
              </a:buClr>
              <a:buSzPts val="1500"/>
              <a:buChar char="○"/>
              <a:defRPr>
                <a:solidFill>
                  <a:schemeClr val="accent1"/>
                </a:solidFill>
              </a:defRPr>
            </a:lvl5pPr>
            <a:lvl6pPr marL="2743200" lvl="5" indent="-323850" algn="l">
              <a:lnSpc>
                <a:spcPct val="100000"/>
              </a:lnSpc>
              <a:spcBef>
                <a:spcPts val="1600"/>
              </a:spcBef>
              <a:spcAft>
                <a:spcPts val="0"/>
              </a:spcAft>
              <a:buClr>
                <a:schemeClr val="accent1"/>
              </a:buClr>
              <a:buSzPts val="1500"/>
              <a:buChar char="■"/>
              <a:defRPr>
                <a:solidFill>
                  <a:schemeClr val="accent1"/>
                </a:solidFill>
              </a:defRPr>
            </a:lvl6pPr>
            <a:lvl7pPr marL="3200400" lvl="6" indent="-323850" algn="l">
              <a:lnSpc>
                <a:spcPct val="100000"/>
              </a:lnSpc>
              <a:spcBef>
                <a:spcPts val="1600"/>
              </a:spcBef>
              <a:spcAft>
                <a:spcPts val="0"/>
              </a:spcAft>
              <a:buClr>
                <a:schemeClr val="accent1"/>
              </a:buClr>
              <a:buSzPts val="1500"/>
              <a:buChar char="●"/>
              <a:defRPr>
                <a:solidFill>
                  <a:schemeClr val="accent1"/>
                </a:solidFill>
              </a:defRPr>
            </a:lvl7pPr>
            <a:lvl8pPr marL="3657600" lvl="7" indent="-323850" algn="l">
              <a:lnSpc>
                <a:spcPct val="100000"/>
              </a:lnSpc>
              <a:spcBef>
                <a:spcPts val="1600"/>
              </a:spcBef>
              <a:spcAft>
                <a:spcPts val="0"/>
              </a:spcAft>
              <a:buClr>
                <a:schemeClr val="accent1"/>
              </a:buClr>
              <a:buSzPts val="1500"/>
              <a:buChar char="○"/>
              <a:defRPr>
                <a:solidFill>
                  <a:schemeClr val="accent1"/>
                </a:solidFill>
              </a:defRPr>
            </a:lvl8pPr>
            <a:lvl9pPr marL="4114800" lvl="8" indent="-323850" algn="l">
              <a:lnSpc>
                <a:spcPct val="100000"/>
              </a:lnSpc>
              <a:spcBef>
                <a:spcPts val="1600"/>
              </a:spcBef>
              <a:spcAft>
                <a:spcPts val="1600"/>
              </a:spcAft>
              <a:buClr>
                <a:schemeClr val="accent1"/>
              </a:buClr>
              <a:buSzPts val="1500"/>
              <a:buChar char="■"/>
              <a:defRPr>
                <a:solidFill>
                  <a:schemeClr val="accent1"/>
                </a:solidFill>
              </a:defRPr>
            </a:lvl9pPr>
          </a:lstStyle>
          <a:p>
            <a:endParaRPr/>
          </a:p>
        </p:txBody>
      </p:sp>
      <p:sp>
        <p:nvSpPr>
          <p:cNvPr id="2245" name="Google Shape;2245;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246"/>
        <p:cNvGrpSpPr/>
        <p:nvPr/>
      </p:nvGrpSpPr>
      <p:grpSpPr>
        <a:xfrm>
          <a:off x="0" y="0"/>
          <a:ext cx="0" cy="0"/>
          <a:chOff x="0" y="0"/>
          <a:chExt cx="0" cy="0"/>
        </a:xfrm>
      </p:grpSpPr>
      <p:sp>
        <p:nvSpPr>
          <p:cNvPr id="2247" name="Google Shape;2247;p58"/>
          <p:cNvSpPr txBox="1">
            <a:spLocks noGrp="1"/>
          </p:cNvSpPr>
          <p:nvPr>
            <p:ph type="title"/>
          </p:nvPr>
        </p:nvSpPr>
        <p:spPr>
          <a:xfrm>
            <a:off x="720000" y="2625888"/>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248" name="Google Shape;2248;p58"/>
          <p:cNvSpPr txBox="1">
            <a:spLocks noGrp="1"/>
          </p:cNvSpPr>
          <p:nvPr>
            <p:ph type="subTitle" idx="1"/>
          </p:nvPr>
        </p:nvSpPr>
        <p:spPr>
          <a:xfrm>
            <a:off x="720075" y="3105614"/>
            <a:ext cx="2336400" cy="71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249" name="Google Shape;2249;p58"/>
          <p:cNvSpPr txBox="1">
            <a:spLocks noGrp="1"/>
          </p:cNvSpPr>
          <p:nvPr>
            <p:ph type="title" idx="2"/>
          </p:nvPr>
        </p:nvSpPr>
        <p:spPr>
          <a:xfrm>
            <a:off x="3403800" y="2625888"/>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250" name="Google Shape;2250;p58"/>
          <p:cNvSpPr txBox="1">
            <a:spLocks noGrp="1"/>
          </p:cNvSpPr>
          <p:nvPr>
            <p:ph type="subTitle" idx="3"/>
          </p:nvPr>
        </p:nvSpPr>
        <p:spPr>
          <a:xfrm>
            <a:off x="3403800" y="3105614"/>
            <a:ext cx="2336400" cy="71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251" name="Google Shape;2251;p58"/>
          <p:cNvSpPr txBox="1">
            <a:spLocks noGrp="1"/>
          </p:cNvSpPr>
          <p:nvPr>
            <p:ph type="title" idx="4"/>
          </p:nvPr>
        </p:nvSpPr>
        <p:spPr>
          <a:xfrm>
            <a:off x="6087600" y="2625888"/>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252" name="Google Shape;2252;p58"/>
          <p:cNvSpPr txBox="1">
            <a:spLocks noGrp="1"/>
          </p:cNvSpPr>
          <p:nvPr>
            <p:ph type="subTitle" idx="5"/>
          </p:nvPr>
        </p:nvSpPr>
        <p:spPr>
          <a:xfrm>
            <a:off x="6087600" y="3105618"/>
            <a:ext cx="2336400" cy="71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253" name="Google Shape;2253;p58"/>
          <p:cNvSpPr txBox="1">
            <a:spLocks noGrp="1"/>
          </p:cNvSpPr>
          <p:nvPr>
            <p:ph type="title" idx="6"/>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2254" name="Google Shape;2254;p58"/>
          <p:cNvSpPr/>
          <p:nvPr/>
        </p:nvSpPr>
        <p:spPr>
          <a:xfrm rot="10800000" flipH="1">
            <a:off x="7522850" y="4696075"/>
            <a:ext cx="1940700" cy="1257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58"/>
          <p:cNvSpPr/>
          <p:nvPr/>
        </p:nvSpPr>
        <p:spPr>
          <a:xfrm flipH="1">
            <a:off x="-416427" y="4235200"/>
            <a:ext cx="1212900" cy="12129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56" name="Google Shape;2256;p58"/>
          <p:cNvGrpSpPr/>
          <p:nvPr/>
        </p:nvGrpSpPr>
        <p:grpSpPr>
          <a:xfrm flipH="1">
            <a:off x="8911986" y="4292225"/>
            <a:ext cx="933300" cy="933300"/>
            <a:chOff x="-763875" y="1722750"/>
            <a:chExt cx="933300" cy="933300"/>
          </a:xfrm>
        </p:grpSpPr>
        <p:sp>
          <p:nvSpPr>
            <p:cNvPr id="2257" name="Google Shape;2257;p58"/>
            <p:cNvSpPr/>
            <p:nvPr/>
          </p:nvSpPr>
          <p:spPr>
            <a:xfrm>
              <a:off x="-763875" y="1722750"/>
              <a:ext cx="933300" cy="933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58"/>
            <p:cNvSpPr/>
            <p:nvPr/>
          </p:nvSpPr>
          <p:spPr>
            <a:xfrm>
              <a:off x="-679575" y="1807050"/>
              <a:ext cx="764700" cy="7647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58"/>
            <p:cNvSpPr/>
            <p:nvPr/>
          </p:nvSpPr>
          <p:spPr>
            <a:xfrm>
              <a:off x="-594450" y="1892175"/>
              <a:ext cx="594600" cy="594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58"/>
            <p:cNvSpPr/>
            <p:nvPr/>
          </p:nvSpPr>
          <p:spPr>
            <a:xfrm>
              <a:off x="-514450" y="1972300"/>
              <a:ext cx="434700" cy="4344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1" name="Google Shape;2261;p58"/>
          <p:cNvGrpSpPr/>
          <p:nvPr/>
        </p:nvGrpSpPr>
        <p:grpSpPr>
          <a:xfrm flipH="1">
            <a:off x="115041" y="-261027"/>
            <a:ext cx="1156806" cy="1157298"/>
            <a:chOff x="1425475" y="2707650"/>
            <a:chExt cx="766300" cy="766575"/>
          </a:xfrm>
        </p:grpSpPr>
        <p:sp>
          <p:nvSpPr>
            <p:cNvPr id="2262" name="Google Shape;2262;p58"/>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58"/>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58"/>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58"/>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58"/>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58"/>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58"/>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58"/>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58"/>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58"/>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58"/>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58"/>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58"/>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58"/>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58"/>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7" name="Google Shape;2277;p58"/>
          <p:cNvSpPr/>
          <p:nvPr/>
        </p:nvSpPr>
        <p:spPr>
          <a:xfrm flipH="1">
            <a:off x="796463" y="-36254"/>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58"/>
          <p:cNvSpPr/>
          <p:nvPr/>
        </p:nvSpPr>
        <p:spPr>
          <a:xfrm flipH="1">
            <a:off x="195760" y="4404450"/>
            <a:ext cx="1212900" cy="12129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58"/>
          <p:cNvSpPr/>
          <p:nvPr/>
        </p:nvSpPr>
        <p:spPr>
          <a:xfrm flipH="1">
            <a:off x="1045042" y="-36253"/>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58"/>
          <p:cNvSpPr/>
          <p:nvPr/>
        </p:nvSpPr>
        <p:spPr>
          <a:xfrm flipH="1">
            <a:off x="1154832" y="-36254"/>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81" name="Google Shape;2281;p58"/>
          <p:cNvGrpSpPr/>
          <p:nvPr/>
        </p:nvGrpSpPr>
        <p:grpSpPr>
          <a:xfrm flipH="1">
            <a:off x="8129644" y="94597"/>
            <a:ext cx="1333895" cy="444910"/>
            <a:chOff x="1908650" y="3874300"/>
            <a:chExt cx="648750" cy="216375"/>
          </a:xfrm>
        </p:grpSpPr>
        <p:sp>
          <p:nvSpPr>
            <p:cNvPr id="2282" name="Google Shape;2282;p5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5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5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5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5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5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5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5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5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5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5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5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94" name="Google Shape;2294;p58"/>
          <p:cNvSpPr/>
          <p:nvPr/>
        </p:nvSpPr>
        <p:spPr>
          <a:xfrm flipH="1">
            <a:off x="597380" y="4484262"/>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296"/>
        <p:cNvGrpSpPr/>
        <p:nvPr/>
      </p:nvGrpSpPr>
      <p:grpSpPr>
        <a:xfrm>
          <a:off x="0" y="0"/>
          <a:ext cx="0" cy="0"/>
          <a:chOff x="0" y="0"/>
          <a:chExt cx="0" cy="0"/>
        </a:xfrm>
      </p:grpSpPr>
      <p:sp>
        <p:nvSpPr>
          <p:cNvPr id="2297" name="Google Shape;2297;p59"/>
          <p:cNvSpPr txBox="1">
            <a:spLocks noGrp="1"/>
          </p:cNvSpPr>
          <p:nvPr>
            <p:ph type="title"/>
          </p:nvPr>
        </p:nvSpPr>
        <p:spPr>
          <a:xfrm>
            <a:off x="1979711" y="1825950"/>
            <a:ext cx="1994100" cy="330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298" name="Google Shape;2298;p59"/>
          <p:cNvSpPr txBox="1">
            <a:spLocks noGrp="1"/>
          </p:cNvSpPr>
          <p:nvPr>
            <p:ph type="subTitle" idx="1"/>
          </p:nvPr>
        </p:nvSpPr>
        <p:spPr>
          <a:xfrm>
            <a:off x="1979711" y="2201710"/>
            <a:ext cx="19941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299" name="Google Shape;2299;p59"/>
          <p:cNvSpPr txBox="1">
            <a:spLocks noGrp="1"/>
          </p:cNvSpPr>
          <p:nvPr>
            <p:ph type="title" idx="2"/>
          </p:nvPr>
        </p:nvSpPr>
        <p:spPr>
          <a:xfrm>
            <a:off x="5627838" y="1821800"/>
            <a:ext cx="1994100" cy="330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00" name="Google Shape;2300;p59"/>
          <p:cNvSpPr txBox="1">
            <a:spLocks noGrp="1"/>
          </p:cNvSpPr>
          <p:nvPr>
            <p:ph type="subTitle" idx="3"/>
          </p:nvPr>
        </p:nvSpPr>
        <p:spPr>
          <a:xfrm>
            <a:off x="5627838" y="2201712"/>
            <a:ext cx="19941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301" name="Google Shape;2301;p59"/>
          <p:cNvSpPr txBox="1">
            <a:spLocks noGrp="1"/>
          </p:cNvSpPr>
          <p:nvPr>
            <p:ph type="title" idx="4"/>
          </p:nvPr>
        </p:nvSpPr>
        <p:spPr>
          <a:xfrm>
            <a:off x="1979711" y="3331516"/>
            <a:ext cx="1994100" cy="330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02" name="Google Shape;2302;p59"/>
          <p:cNvSpPr txBox="1">
            <a:spLocks noGrp="1"/>
          </p:cNvSpPr>
          <p:nvPr>
            <p:ph type="subTitle" idx="5"/>
          </p:nvPr>
        </p:nvSpPr>
        <p:spPr>
          <a:xfrm>
            <a:off x="1979711" y="3716572"/>
            <a:ext cx="19941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303" name="Google Shape;2303;p59"/>
          <p:cNvSpPr txBox="1">
            <a:spLocks noGrp="1"/>
          </p:cNvSpPr>
          <p:nvPr>
            <p:ph type="title" idx="6"/>
          </p:nvPr>
        </p:nvSpPr>
        <p:spPr>
          <a:xfrm>
            <a:off x="5627838" y="3339676"/>
            <a:ext cx="1994100" cy="330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04" name="Google Shape;2304;p59"/>
          <p:cNvSpPr txBox="1">
            <a:spLocks noGrp="1"/>
          </p:cNvSpPr>
          <p:nvPr>
            <p:ph type="subTitle" idx="7"/>
          </p:nvPr>
        </p:nvSpPr>
        <p:spPr>
          <a:xfrm>
            <a:off x="5627838" y="3716575"/>
            <a:ext cx="19941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305" name="Google Shape;2305;p59"/>
          <p:cNvSpPr/>
          <p:nvPr/>
        </p:nvSpPr>
        <p:spPr>
          <a:xfrm rot="10800000" flipH="1">
            <a:off x="7280530" y="4867000"/>
            <a:ext cx="1940700" cy="125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59"/>
          <p:cNvSpPr/>
          <p:nvPr/>
        </p:nvSpPr>
        <p:spPr>
          <a:xfrm flipH="1">
            <a:off x="-223459" y="4363075"/>
            <a:ext cx="988200" cy="988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7" name="Google Shape;2307;p59"/>
          <p:cNvGrpSpPr/>
          <p:nvPr/>
        </p:nvGrpSpPr>
        <p:grpSpPr>
          <a:xfrm flipH="1">
            <a:off x="8669666" y="4463150"/>
            <a:ext cx="933300" cy="933300"/>
            <a:chOff x="-763875" y="1722750"/>
            <a:chExt cx="933300" cy="933300"/>
          </a:xfrm>
        </p:grpSpPr>
        <p:sp>
          <p:nvSpPr>
            <p:cNvPr id="2308" name="Google Shape;2308;p59"/>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59"/>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59"/>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59"/>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2" name="Google Shape;2312;p59"/>
          <p:cNvGrpSpPr/>
          <p:nvPr/>
        </p:nvGrpSpPr>
        <p:grpSpPr>
          <a:xfrm flipH="1">
            <a:off x="187146" y="-306790"/>
            <a:ext cx="1156806" cy="1157298"/>
            <a:chOff x="1425475" y="2707650"/>
            <a:chExt cx="766300" cy="766575"/>
          </a:xfrm>
        </p:grpSpPr>
        <p:sp>
          <p:nvSpPr>
            <p:cNvPr id="2313" name="Google Shape;2313;p59"/>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59"/>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59"/>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59"/>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59"/>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59"/>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59"/>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59"/>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59"/>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59"/>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59"/>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59"/>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59"/>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59"/>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59"/>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28" name="Google Shape;2328;p59"/>
          <p:cNvSpPr/>
          <p:nvPr/>
        </p:nvSpPr>
        <p:spPr>
          <a:xfrm flipH="1">
            <a:off x="868568" y="-82016"/>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59"/>
          <p:cNvSpPr/>
          <p:nvPr/>
        </p:nvSpPr>
        <p:spPr>
          <a:xfrm flipH="1">
            <a:off x="1117147" y="-82016"/>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59"/>
          <p:cNvSpPr/>
          <p:nvPr/>
        </p:nvSpPr>
        <p:spPr>
          <a:xfrm flipH="1">
            <a:off x="1226937" y="-82016"/>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31" name="Google Shape;2331;p59"/>
          <p:cNvGrpSpPr/>
          <p:nvPr/>
        </p:nvGrpSpPr>
        <p:grpSpPr>
          <a:xfrm flipH="1">
            <a:off x="7887350" y="317047"/>
            <a:ext cx="1333895" cy="444910"/>
            <a:chOff x="1908650" y="3874300"/>
            <a:chExt cx="648750" cy="216375"/>
          </a:xfrm>
        </p:grpSpPr>
        <p:sp>
          <p:nvSpPr>
            <p:cNvPr id="2332" name="Google Shape;2332;p59"/>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59"/>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59"/>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59"/>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59"/>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59"/>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59"/>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59"/>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59"/>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59"/>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59"/>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59"/>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44" name="Google Shape;2344;p59"/>
          <p:cNvSpPr/>
          <p:nvPr/>
        </p:nvSpPr>
        <p:spPr>
          <a:xfrm flipH="1">
            <a:off x="470835" y="436308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59"/>
          <p:cNvSpPr txBox="1">
            <a:spLocks noGrp="1"/>
          </p:cNvSpPr>
          <p:nvPr>
            <p:ph type="title" idx="8"/>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2346" name="Google Shape;2346;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347"/>
        <p:cNvGrpSpPr/>
        <p:nvPr/>
      </p:nvGrpSpPr>
      <p:grpSpPr>
        <a:xfrm>
          <a:off x="0" y="0"/>
          <a:ext cx="0" cy="0"/>
          <a:chOff x="0" y="0"/>
          <a:chExt cx="0" cy="0"/>
        </a:xfrm>
      </p:grpSpPr>
      <p:sp>
        <p:nvSpPr>
          <p:cNvPr id="2348" name="Google Shape;2348;p60"/>
          <p:cNvSpPr txBox="1">
            <a:spLocks noGrp="1"/>
          </p:cNvSpPr>
          <p:nvPr>
            <p:ph type="title"/>
          </p:nvPr>
        </p:nvSpPr>
        <p:spPr>
          <a:xfrm>
            <a:off x="956400" y="2053210"/>
            <a:ext cx="1832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49" name="Google Shape;2349;p60"/>
          <p:cNvSpPr txBox="1">
            <a:spLocks noGrp="1"/>
          </p:cNvSpPr>
          <p:nvPr>
            <p:ph type="subTitle" idx="1"/>
          </p:nvPr>
        </p:nvSpPr>
        <p:spPr>
          <a:xfrm>
            <a:off x="720000" y="2519475"/>
            <a:ext cx="2305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350" name="Google Shape;2350;p60"/>
          <p:cNvSpPr txBox="1">
            <a:spLocks noGrp="1"/>
          </p:cNvSpPr>
          <p:nvPr>
            <p:ph type="title" idx="2"/>
          </p:nvPr>
        </p:nvSpPr>
        <p:spPr>
          <a:xfrm>
            <a:off x="3655674" y="2053210"/>
            <a:ext cx="1832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51" name="Google Shape;2351;p60"/>
          <p:cNvSpPr txBox="1">
            <a:spLocks noGrp="1"/>
          </p:cNvSpPr>
          <p:nvPr>
            <p:ph type="subTitle" idx="3"/>
          </p:nvPr>
        </p:nvSpPr>
        <p:spPr>
          <a:xfrm>
            <a:off x="3419269" y="2519475"/>
            <a:ext cx="2305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352" name="Google Shape;2352;p60"/>
          <p:cNvSpPr txBox="1">
            <a:spLocks noGrp="1"/>
          </p:cNvSpPr>
          <p:nvPr>
            <p:ph type="title" idx="4"/>
          </p:nvPr>
        </p:nvSpPr>
        <p:spPr>
          <a:xfrm>
            <a:off x="956400" y="3664473"/>
            <a:ext cx="1832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53" name="Google Shape;2353;p60"/>
          <p:cNvSpPr txBox="1">
            <a:spLocks noGrp="1"/>
          </p:cNvSpPr>
          <p:nvPr>
            <p:ph type="subTitle" idx="5"/>
          </p:nvPr>
        </p:nvSpPr>
        <p:spPr>
          <a:xfrm>
            <a:off x="720000" y="4123775"/>
            <a:ext cx="2305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354" name="Google Shape;2354;p60"/>
          <p:cNvSpPr txBox="1">
            <a:spLocks noGrp="1"/>
          </p:cNvSpPr>
          <p:nvPr>
            <p:ph type="title" idx="6"/>
          </p:nvPr>
        </p:nvSpPr>
        <p:spPr>
          <a:xfrm>
            <a:off x="3655674" y="3664473"/>
            <a:ext cx="1832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55" name="Google Shape;2355;p60"/>
          <p:cNvSpPr txBox="1">
            <a:spLocks noGrp="1"/>
          </p:cNvSpPr>
          <p:nvPr>
            <p:ph type="subTitle" idx="7"/>
          </p:nvPr>
        </p:nvSpPr>
        <p:spPr>
          <a:xfrm>
            <a:off x="3419269" y="4123775"/>
            <a:ext cx="2305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356" name="Google Shape;2356;p60"/>
          <p:cNvSpPr txBox="1">
            <a:spLocks noGrp="1"/>
          </p:cNvSpPr>
          <p:nvPr>
            <p:ph type="title" idx="8"/>
          </p:nvPr>
        </p:nvSpPr>
        <p:spPr>
          <a:xfrm>
            <a:off x="6354899" y="2053210"/>
            <a:ext cx="1832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57" name="Google Shape;2357;p60"/>
          <p:cNvSpPr txBox="1">
            <a:spLocks noGrp="1"/>
          </p:cNvSpPr>
          <p:nvPr>
            <p:ph type="subTitle" idx="9"/>
          </p:nvPr>
        </p:nvSpPr>
        <p:spPr>
          <a:xfrm>
            <a:off x="6118545" y="2519475"/>
            <a:ext cx="2305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358" name="Google Shape;2358;p60"/>
          <p:cNvSpPr txBox="1">
            <a:spLocks noGrp="1"/>
          </p:cNvSpPr>
          <p:nvPr>
            <p:ph type="title" idx="13"/>
          </p:nvPr>
        </p:nvSpPr>
        <p:spPr>
          <a:xfrm>
            <a:off x="6354899" y="3664473"/>
            <a:ext cx="1832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solidFill>
                  <a:schemeClr val="accent6"/>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59" name="Google Shape;2359;p60"/>
          <p:cNvSpPr txBox="1">
            <a:spLocks noGrp="1"/>
          </p:cNvSpPr>
          <p:nvPr>
            <p:ph type="subTitle" idx="14"/>
          </p:nvPr>
        </p:nvSpPr>
        <p:spPr>
          <a:xfrm>
            <a:off x="6118545" y="4123775"/>
            <a:ext cx="2305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360" name="Google Shape;2360;p60"/>
          <p:cNvSpPr txBox="1">
            <a:spLocks noGrp="1"/>
          </p:cNvSpPr>
          <p:nvPr>
            <p:ph type="title" idx="15"/>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l">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2361" name="Google Shape;2361;p60"/>
          <p:cNvSpPr/>
          <p:nvPr/>
        </p:nvSpPr>
        <p:spPr>
          <a:xfrm rot="10800000">
            <a:off x="-95574" y="4867000"/>
            <a:ext cx="1940700" cy="1257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60"/>
          <p:cNvSpPr/>
          <p:nvPr/>
        </p:nvSpPr>
        <p:spPr>
          <a:xfrm>
            <a:off x="8614766" y="4459775"/>
            <a:ext cx="988200" cy="988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63" name="Google Shape;2363;p60"/>
          <p:cNvGrpSpPr/>
          <p:nvPr/>
        </p:nvGrpSpPr>
        <p:grpSpPr>
          <a:xfrm>
            <a:off x="-477309" y="4463150"/>
            <a:ext cx="933300" cy="933300"/>
            <a:chOff x="-763875" y="1722750"/>
            <a:chExt cx="933300" cy="933300"/>
          </a:xfrm>
        </p:grpSpPr>
        <p:sp>
          <p:nvSpPr>
            <p:cNvPr id="2364" name="Google Shape;2364;p60"/>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60"/>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60"/>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60"/>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8" name="Google Shape;2368;p60"/>
          <p:cNvGrpSpPr/>
          <p:nvPr/>
        </p:nvGrpSpPr>
        <p:grpSpPr>
          <a:xfrm>
            <a:off x="8325829" y="-301065"/>
            <a:ext cx="1156806" cy="1157298"/>
            <a:chOff x="1425475" y="2707650"/>
            <a:chExt cx="766300" cy="766575"/>
          </a:xfrm>
        </p:grpSpPr>
        <p:sp>
          <p:nvSpPr>
            <p:cNvPr id="2369" name="Google Shape;2369;p60"/>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60"/>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60"/>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60"/>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60"/>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60"/>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60"/>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60"/>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60"/>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60"/>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60"/>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60"/>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60"/>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60"/>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60"/>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84" name="Google Shape;2384;p60"/>
          <p:cNvSpPr/>
          <p:nvPr/>
        </p:nvSpPr>
        <p:spPr>
          <a:xfrm>
            <a:off x="8626590" y="-762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60"/>
          <p:cNvSpPr/>
          <p:nvPr/>
        </p:nvSpPr>
        <p:spPr>
          <a:xfrm>
            <a:off x="8189026" y="-762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60"/>
          <p:cNvSpPr/>
          <p:nvPr/>
        </p:nvSpPr>
        <p:spPr>
          <a:xfrm>
            <a:off x="8298795" y="-762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87" name="Google Shape;2387;p60"/>
          <p:cNvGrpSpPr/>
          <p:nvPr/>
        </p:nvGrpSpPr>
        <p:grpSpPr>
          <a:xfrm>
            <a:off x="-95587" y="317047"/>
            <a:ext cx="1333895" cy="444910"/>
            <a:chOff x="1908650" y="3874300"/>
            <a:chExt cx="648750" cy="216375"/>
          </a:xfrm>
        </p:grpSpPr>
        <p:sp>
          <p:nvSpPr>
            <p:cNvPr id="2388" name="Google Shape;2388;p60"/>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60"/>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60"/>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60"/>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60"/>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60"/>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60"/>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60"/>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60"/>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60"/>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60"/>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60"/>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00" name="Google Shape;2400;p60"/>
          <p:cNvSpPr/>
          <p:nvPr/>
        </p:nvSpPr>
        <p:spPr>
          <a:xfrm>
            <a:off x="8499041" y="445978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402"/>
        <p:cNvGrpSpPr/>
        <p:nvPr/>
      </p:nvGrpSpPr>
      <p:grpSpPr>
        <a:xfrm>
          <a:off x="0" y="0"/>
          <a:ext cx="0" cy="0"/>
          <a:chOff x="0" y="0"/>
          <a:chExt cx="0" cy="0"/>
        </a:xfrm>
      </p:grpSpPr>
      <p:sp>
        <p:nvSpPr>
          <p:cNvPr id="2403" name="Google Shape;2403;p61"/>
          <p:cNvSpPr txBox="1">
            <a:spLocks noGrp="1"/>
          </p:cNvSpPr>
          <p:nvPr>
            <p:ph type="title"/>
          </p:nvPr>
        </p:nvSpPr>
        <p:spPr>
          <a:xfrm>
            <a:off x="1284000" y="135633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6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2404" name="Google Shape;2404;p61"/>
          <p:cNvSpPr txBox="1">
            <a:spLocks noGrp="1"/>
          </p:cNvSpPr>
          <p:nvPr>
            <p:ph type="subTitle" idx="1"/>
          </p:nvPr>
        </p:nvSpPr>
        <p:spPr>
          <a:xfrm>
            <a:off x="1284000" y="2091145"/>
            <a:ext cx="65760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405" name="Google Shape;2405;p61"/>
          <p:cNvSpPr txBox="1">
            <a:spLocks noGrp="1"/>
          </p:cNvSpPr>
          <p:nvPr>
            <p:ph type="title" idx="2"/>
          </p:nvPr>
        </p:nvSpPr>
        <p:spPr>
          <a:xfrm>
            <a:off x="713225" y="2708113"/>
            <a:ext cx="37011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500">
                <a:solidFill>
                  <a:schemeClr val="accent6"/>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2406" name="Google Shape;2406;p61"/>
          <p:cNvSpPr txBox="1">
            <a:spLocks noGrp="1"/>
          </p:cNvSpPr>
          <p:nvPr>
            <p:ph type="subTitle" idx="3"/>
          </p:nvPr>
        </p:nvSpPr>
        <p:spPr>
          <a:xfrm>
            <a:off x="713225" y="3341971"/>
            <a:ext cx="37011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407" name="Google Shape;2407;p61"/>
          <p:cNvSpPr txBox="1">
            <a:spLocks noGrp="1"/>
          </p:cNvSpPr>
          <p:nvPr>
            <p:ph type="title" idx="4"/>
          </p:nvPr>
        </p:nvSpPr>
        <p:spPr>
          <a:xfrm>
            <a:off x="4729675" y="2708113"/>
            <a:ext cx="37011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500">
                <a:solidFill>
                  <a:schemeClr val="accent6"/>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2408" name="Google Shape;2408;p61"/>
          <p:cNvSpPr txBox="1">
            <a:spLocks noGrp="1"/>
          </p:cNvSpPr>
          <p:nvPr>
            <p:ph type="subTitle" idx="5"/>
          </p:nvPr>
        </p:nvSpPr>
        <p:spPr>
          <a:xfrm>
            <a:off x="4729675" y="3341971"/>
            <a:ext cx="3701100" cy="445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409" name="Google Shape;2409;p61"/>
          <p:cNvSpPr/>
          <p:nvPr/>
        </p:nvSpPr>
        <p:spPr>
          <a:xfrm rot="5400000" flipH="1">
            <a:off x="-459314" y="-139200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61"/>
          <p:cNvSpPr/>
          <p:nvPr/>
        </p:nvSpPr>
        <p:spPr>
          <a:xfrm rot="5400000" flipH="1">
            <a:off x="7155133" y="3953528"/>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11" name="Google Shape;2411;p61"/>
          <p:cNvGrpSpPr/>
          <p:nvPr/>
        </p:nvGrpSpPr>
        <p:grpSpPr>
          <a:xfrm rot="-5400000" flipH="1">
            <a:off x="-56648" y="4461722"/>
            <a:ext cx="1614364" cy="1615020"/>
            <a:chOff x="1425475" y="2707650"/>
            <a:chExt cx="766300" cy="766575"/>
          </a:xfrm>
        </p:grpSpPr>
        <p:sp>
          <p:nvSpPr>
            <p:cNvPr id="2412" name="Google Shape;2412;p6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6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6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6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6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6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6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6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6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6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6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6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6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6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6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27" name="Google Shape;2427;p61"/>
          <p:cNvSpPr/>
          <p:nvPr/>
        </p:nvSpPr>
        <p:spPr>
          <a:xfrm rot="10800000" flipH="1">
            <a:off x="858802" y="4690205"/>
            <a:ext cx="233170" cy="73527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61"/>
          <p:cNvSpPr/>
          <p:nvPr/>
        </p:nvSpPr>
        <p:spPr>
          <a:xfrm rot="10800000" flipH="1">
            <a:off x="300858" y="3894430"/>
            <a:ext cx="485525" cy="153104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61"/>
          <p:cNvSpPr/>
          <p:nvPr/>
        </p:nvSpPr>
        <p:spPr>
          <a:xfrm rot="10800000" flipH="1">
            <a:off x="486056" y="4818891"/>
            <a:ext cx="192361" cy="60659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61"/>
          <p:cNvSpPr/>
          <p:nvPr/>
        </p:nvSpPr>
        <p:spPr>
          <a:xfrm rot="5400000" flipH="1">
            <a:off x="295406" y="132570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31" name="Google Shape;2431;p61"/>
          <p:cNvGrpSpPr/>
          <p:nvPr/>
        </p:nvGrpSpPr>
        <p:grpSpPr>
          <a:xfrm flipH="1">
            <a:off x="6771674" y="4374800"/>
            <a:ext cx="1401819" cy="467543"/>
            <a:chOff x="1908650" y="3874300"/>
            <a:chExt cx="648750" cy="216375"/>
          </a:xfrm>
        </p:grpSpPr>
        <p:sp>
          <p:nvSpPr>
            <p:cNvPr id="2432" name="Google Shape;2432;p61"/>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61"/>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61"/>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61"/>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61"/>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61"/>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61"/>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61"/>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61"/>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61"/>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61"/>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61"/>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44" name="Google Shape;2444;p61"/>
          <p:cNvSpPr/>
          <p:nvPr/>
        </p:nvSpPr>
        <p:spPr>
          <a:xfrm rot="5400000" flipH="1">
            <a:off x="7983124" y="4070735"/>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61"/>
          <p:cNvSpPr/>
          <p:nvPr/>
        </p:nvSpPr>
        <p:spPr>
          <a:xfrm rot="5400000" flipH="1">
            <a:off x="7704224" y="4070735"/>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46" name="Google Shape;2446;p61"/>
          <p:cNvGrpSpPr/>
          <p:nvPr/>
        </p:nvGrpSpPr>
        <p:grpSpPr>
          <a:xfrm>
            <a:off x="8080172" y="-304222"/>
            <a:ext cx="1423402" cy="1424066"/>
            <a:chOff x="1425475" y="2707650"/>
            <a:chExt cx="766300" cy="766575"/>
          </a:xfrm>
        </p:grpSpPr>
        <p:sp>
          <p:nvSpPr>
            <p:cNvPr id="2447" name="Google Shape;2447;p6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6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6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6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6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6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6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6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6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6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6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6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6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6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6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62" name="Google Shape;2462;p61"/>
          <p:cNvSpPr/>
          <p:nvPr/>
        </p:nvSpPr>
        <p:spPr>
          <a:xfrm>
            <a:off x="8450327" y="-27669"/>
            <a:ext cx="214869" cy="67756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61"/>
          <p:cNvSpPr/>
          <p:nvPr/>
        </p:nvSpPr>
        <p:spPr>
          <a:xfrm>
            <a:off x="7911908" y="-27668"/>
            <a:ext cx="447423" cy="141089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61"/>
          <p:cNvSpPr/>
          <p:nvPr/>
        </p:nvSpPr>
        <p:spPr>
          <a:xfrm rot="5400000" flipH="1">
            <a:off x="166625" y="-1055500"/>
            <a:ext cx="1759800" cy="17598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466"/>
        <p:cNvGrpSpPr/>
        <p:nvPr/>
      </p:nvGrpSpPr>
      <p:grpSpPr>
        <a:xfrm>
          <a:off x="0" y="0"/>
          <a:ext cx="0" cy="0"/>
          <a:chOff x="0" y="0"/>
          <a:chExt cx="0" cy="0"/>
        </a:xfrm>
      </p:grpSpPr>
      <p:sp>
        <p:nvSpPr>
          <p:cNvPr id="2467" name="Google Shape;2467;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468"/>
        <p:cNvGrpSpPr/>
        <p:nvPr/>
      </p:nvGrpSpPr>
      <p:grpSpPr>
        <a:xfrm>
          <a:off x="0" y="0"/>
          <a:ext cx="0" cy="0"/>
          <a:chOff x="0" y="0"/>
          <a:chExt cx="0" cy="0"/>
        </a:xfrm>
      </p:grpSpPr>
      <p:sp>
        <p:nvSpPr>
          <p:cNvPr id="2469" name="Google Shape;2469;p63"/>
          <p:cNvSpPr/>
          <p:nvPr/>
        </p:nvSpPr>
        <p:spPr>
          <a:xfrm rot="10800000">
            <a:off x="8569560" y="441750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70" name="Google Shape;2470;p63"/>
          <p:cNvGrpSpPr/>
          <p:nvPr/>
        </p:nvGrpSpPr>
        <p:grpSpPr>
          <a:xfrm>
            <a:off x="-94245" y="4372500"/>
            <a:ext cx="1401819" cy="467543"/>
            <a:chOff x="1908650" y="3874300"/>
            <a:chExt cx="648750" cy="216375"/>
          </a:xfrm>
        </p:grpSpPr>
        <p:sp>
          <p:nvSpPr>
            <p:cNvPr id="2471" name="Google Shape;2471;p6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6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6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6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6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6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6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6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6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6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6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6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83" name="Google Shape;2483;p63"/>
          <p:cNvSpPr/>
          <p:nvPr/>
        </p:nvSpPr>
        <p:spPr>
          <a:xfrm rot="-5400000">
            <a:off x="121550"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63"/>
          <p:cNvSpPr/>
          <p:nvPr/>
        </p:nvSpPr>
        <p:spPr>
          <a:xfrm rot="-5400000">
            <a:off x="400450"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85" name="Google Shape;2485;p63"/>
          <p:cNvGrpSpPr/>
          <p:nvPr/>
        </p:nvGrpSpPr>
        <p:grpSpPr>
          <a:xfrm>
            <a:off x="713225" y="-66200"/>
            <a:ext cx="409625" cy="1329814"/>
            <a:chOff x="713225" y="-66200"/>
            <a:chExt cx="409625" cy="1329814"/>
          </a:xfrm>
        </p:grpSpPr>
        <p:sp>
          <p:nvSpPr>
            <p:cNvPr id="2486" name="Google Shape;2486;p63"/>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63"/>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63"/>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63"/>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63"/>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63"/>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2" name="Google Shape;2492;p63"/>
          <p:cNvSpPr/>
          <p:nvPr/>
        </p:nvSpPr>
        <p:spPr>
          <a:xfrm rot="10800000">
            <a:off x="8889047" y="409371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4"/>
        <p:cNvGrpSpPr/>
        <p:nvPr/>
      </p:nvGrpSpPr>
      <p:grpSpPr>
        <a:xfrm>
          <a:off x="0" y="0"/>
          <a:ext cx="0" cy="0"/>
          <a:chOff x="0" y="0"/>
          <a:chExt cx="0" cy="0"/>
        </a:xfrm>
      </p:grpSpPr>
      <p:sp>
        <p:nvSpPr>
          <p:cNvPr id="285" name="Google Shape;285;p9"/>
          <p:cNvSpPr/>
          <p:nvPr/>
        </p:nvSpPr>
        <p:spPr>
          <a:xfrm>
            <a:off x="4852400" y="338100"/>
            <a:ext cx="3267300" cy="326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txBox="1">
            <a:spLocks noGrp="1"/>
          </p:cNvSpPr>
          <p:nvPr>
            <p:ph type="title"/>
          </p:nvPr>
        </p:nvSpPr>
        <p:spPr>
          <a:xfrm>
            <a:off x="713225" y="1577488"/>
            <a:ext cx="3852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7" name="Google Shape;287;p9"/>
          <p:cNvSpPr txBox="1">
            <a:spLocks noGrp="1"/>
          </p:cNvSpPr>
          <p:nvPr>
            <p:ph type="subTitle" idx="1"/>
          </p:nvPr>
        </p:nvSpPr>
        <p:spPr>
          <a:xfrm>
            <a:off x="713225" y="2509100"/>
            <a:ext cx="3425700" cy="105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288" name="Google Shape;288;p9"/>
          <p:cNvSpPr/>
          <p:nvPr/>
        </p:nvSpPr>
        <p:spPr>
          <a:xfrm rot="10800000">
            <a:off x="8569560" y="441750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9"/>
          <p:cNvGrpSpPr/>
          <p:nvPr/>
        </p:nvGrpSpPr>
        <p:grpSpPr>
          <a:xfrm>
            <a:off x="7339366" y="1480968"/>
            <a:ext cx="1651070" cy="1651662"/>
            <a:chOff x="1425475" y="2707650"/>
            <a:chExt cx="766300" cy="766575"/>
          </a:xfrm>
        </p:grpSpPr>
        <p:sp>
          <p:nvSpPr>
            <p:cNvPr id="290" name="Google Shape;290;p9"/>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9"/>
          <p:cNvGrpSpPr/>
          <p:nvPr/>
        </p:nvGrpSpPr>
        <p:grpSpPr>
          <a:xfrm>
            <a:off x="7242825" y="338297"/>
            <a:ext cx="762133" cy="925334"/>
            <a:chOff x="5270675" y="1740975"/>
            <a:chExt cx="288250" cy="349975"/>
          </a:xfrm>
        </p:grpSpPr>
        <p:sp>
          <p:nvSpPr>
            <p:cNvPr id="306" name="Google Shape;306;p9"/>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9"/>
          <p:cNvGrpSpPr/>
          <p:nvPr/>
        </p:nvGrpSpPr>
        <p:grpSpPr>
          <a:xfrm>
            <a:off x="4973665" y="3483071"/>
            <a:ext cx="523277" cy="519768"/>
            <a:chOff x="4822550" y="1805400"/>
            <a:chExt cx="176075" cy="174900"/>
          </a:xfrm>
        </p:grpSpPr>
        <p:sp>
          <p:nvSpPr>
            <p:cNvPr id="318" name="Google Shape;318;p9"/>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9"/>
          <p:cNvSpPr/>
          <p:nvPr/>
        </p:nvSpPr>
        <p:spPr>
          <a:xfrm>
            <a:off x="8039575" y="3037972"/>
            <a:ext cx="409632" cy="60852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4650625" y="430399"/>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9"/>
          <p:cNvGrpSpPr/>
          <p:nvPr/>
        </p:nvGrpSpPr>
        <p:grpSpPr>
          <a:xfrm>
            <a:off x="-94245" y="4372500"/>
            <a:ext cx="1401819" cy="467543"/>
            <a:chOff x="1908650" y="3874300"/>
            <a:chExt cx="648750" cy="216375"/>
          </a:xfrm>
        </p:grpSpPr>
        <p:sp>
          <p:nvSpPr>
            <p:cNvPr id="329" name="Google Shape;329;p9"/>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9"/>
          <p:cNvSpPr/>
          <p:nvPr/>
        </p:nvSpPr>
        <p:spPr>
          <a:xfrm rot="-5400000">
            <a:off x="121550"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rot="-5400000">
            <a:off x="400450"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9"/>
          <p:cNvGrpSpPr/>
          <p:nvPr/>
        </p:nvGrpSpPr>
        <p:grpSpPr>
          <a:xfrm>
            <a:off x="713225" y="-66200"/>
            <a:ext cx="409625" cy="1329814"/>
            <a:chOff x="713225" y="-66200"/>
            <a:chExt cx="409625" cy="1329814"/>
          </a:xfrm>
        </p:grpSpPr>
        <p:sp>
          <p:nvSpPr>
            <p:cNvPr id="344" name="Google Shape;344;p9"/>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9"/>
          <p:cNvSpPr/>
          <p:nvPr/>
        </p:nvSpPr>
        <p:spPr>
          <a:xfrm rot="10800000">
            <a:off x="8889047" y="409371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494"/>
        <p:cNvGrpSpPr/>
        <p:nvPr/>
      </p:nvGrpSpPr>
      <p:grpSpPr>
        <a:xfrm>
          <a:off x="0" y="0"/>
          <a:ext cx="0" cy="0"/>
          <a:chOff x="0" y="0"/>
          <a:chExt cx="0" cy="0"/>
        </a:xfrm>
      </p:grpSpPr>
      <p:sp>
        <p:nvSpPr>
          <p:cNvPr id="2495" name="Google Shape;2495;p64"/>
          <p:cNvSpPr/>
          <p:nvPr/>
        </p:nvSpPr>
        <p:spPr>
          <a:xfrm>
            <a:off x="8433150" y="112725"/>
            <a:ext cx="975900" cy="1203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64"/>
          <p:cNvSpPr/>
          <p:nvPr/>
        </p:nvSpPr>
        <p:spPr>
          <a:xfrm>
            <a:off x="-341625" y="-250600"/>
            <a:ext cx="713400" cy="7134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97" name="Google Shape;2497;p64"/>
          <p:cNvGrpSpPr/>
          <p:nvPr/>
        </p:nvGrpSpPr>
        <p:grpSpPr>
          <a:xfrm>
            <a:off x="8359525" y="3711950"/>
            <a:ext cx="142500" cy="1298276"/>
            <a:chOff x="8554275" y="274800"/>
            <a:chExt cx="142500" cy="1298276"/>
          </a:xfrm>
        </p:grpSpPr>
        <p:sp>
          <p:nvSpPr>
            <p:cNvPr id="2498" name="Google Shape;2498;p64"/>
            <p:cNvSpPr/>
            <p:nvPr/>
          </p:nvSpPr>
          <p:spPr>
            <a:xfrm>
              <a:off x="8554275" y="274800"/>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64"/>
            <p:cNvSpPr/>
            <p:nvPr/>
          </p:nvSpPr>
          <p:spPr>
            <a:xfrm>
              <a:off x="8554275" y="563744"/>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64"/>
            <p:cNvSpPr/>
            <p:nvPr/>
          </p:nvSpPr>
          <p:spPr>
            <a:xfrm>
              <a:off x="8554275" y="852688"/>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64"/>
            <p:cNvSpPr/>
            <p:nvPr/>
          </p:nvSpPr>
          <p:spPr>
            <a:xfrm>
              <a:off x="8554275" y="1141632"/>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64"/>
            <p:cNvSpPr/>
            <p:nvPr/>
          </p:nvSpPr>
          <p:spPr>
            <a:xfrm>
              <a:off x="8554275" y="1430576"/>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3" name="Google Shape;2503;p64"/>
          <p:cNvGrpSpPr/>
          <p:nvPr/>
        </p:nvGrpSpPr>
        <p:grpSpPr>
          <a:xfrm>
            <a:off x="8026232" y="310394"/>
            <a:ext cx="809096" cy="808562"/>
            <a:chOff x="8026232" y="304640"/>
            <a:chExt cx="809096" cy="808562"/>
          </a:xfrm>
        </p:grpSpPr>
        <p:sp>
          <p:nvSpPr>
            <p:cNvPr id="2504" name="Google Shape;2504;p64"/>
            <p:cNvSpPr/>
            <p:nvPr/>
          </p:nvSpPr>
          <p:spPr>
            <a:xfrm rot="10800000">
              <a:off x="8026243" y="304640"/>
              <a:ext cx="809085" cy="808562"/>
            </a:xfrm>
            <a:custGeom>
              <a:avLst/>
              <a:gdLst/>
              <a:ahLst/>
              <a:cxnLst/>
              <a:rect l="l" t="t" r="r" b="b"/>
              <a:pathLst>
                <a:path w="14890" h="14879" extrusionOk="0">
                  <a:moveTo>
                    <a:pt x="7450" y="0"/>
                  </a:moveTo>
                  <a:cubicBezTo>
                    <a:pt x="3333" y="0"/>
                    <a:pt x="0" y="3333"/>
                    <a:pt x="0" y="7439"/>
                  </a:cubicBezTo>
                  <a:cubicBezTo>
                    <a:pt x="0" y="11556"/>
                    <a:pt x="3333" y="14879"/>
                    <a:pt x="7450" y="14879"/>
                  </a:cubicBezTo>
                  <a:cubicBezTo>
                    <a:pt x="11556" y="14879"/>
                    <a:pt x="14890" y="11556"/>
                    <a:pt x="14890" y="7439"/>
                  </a:cubicBezTo>
                  <a:cubicBezTo>
                    <a:pt x="14890" y="3333"/>
                    <a:pt x="11556" y="0"/>
                    <a:pt x="7450" y="0"/>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64"/>
            <p:cNvSpPr/>
            <p:nvPr/>
          </p:nvSpPr>
          <p:spPr>
            <a:xfrm rot="10800000">
              <a:off x="8026232" y="304640"/>
              <a:ext cx="404271" cy="808562"/>
            </a:xfrm>
            <a:custGeom>
              <a:avLst/>
              <a:gdLst/>
              <a:ahLst/>
              <a:cxnLst/>
              <a:rect l="l" t="t" r="r" b="b"/>
              <a:pathLst>
                <a:path w="7440" h="14879" extrusionOk="0">
                  <a:moveTo>
                    <a:pt x="0" y="0"/>
                  </a:moveTo>
                  <a:lnTo>
                    <a:pt x="0" y="14879"/>
                  </a:lnTo>
                  <a:cubicBezTo>
                    <a:pt x="4106" y="14879"/>
                    <a:pt x="7440" y="11556"/>
                    <a:pt x="7440" y="7439"/>
                  </a:cubicBezTo>
                  <a:cubicBezTo>
                    <a:pt x="7440" y="3333"/>
                    <a:pt x="4106" y="0"/>
                    <a:pt x="0" y="0"/>
                  </a:cubicBezTo>
                  <a:close/>
                </a:path>
              </a:pathLst>
            </a:custGeom>
            <a:solidFill>
              <a:srgbClr val="F27F0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6" name="Google Shape;2506;p64"/>
          <p:cNvGrpSpPr/>
          <p:nvPr/>
        </p:nvGrpSpPr>
        <p:grpSpPr>
          <a:xfrm>
            <a:off x="-233175" y="-164900"/>
            <a:ext cx="933300" cy="933300"/>
            <a:chOff x="-763875" y="1722750"/>
            <a:chExt cx="933300" cy="933300"/>
          </a:xfrm>
        </p:grpSpPr>
        <p:sp>
          <p:nvSpPr>
            <p:cNvPr id="2507" name="Google Shape;2507;p64"/>
            <p:cNvSpPr/>
            <p:nvPr/>
          </p:nvSpPr>
          <p:spPr>
            <a:xfrm>
              <a:off x="-763875" y="1722750"/>
              <a:ext cx="933300" cy="933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64"/>
            <p:cNvSpPr/>
            <p:nvPr/>
          </p:nvSpPr>
          <p:spPr>
            <a:xfrm>
              <a:off x="-679575" y="1807050"/>
              <a:ext cx="764700" cy="7647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64"/>
            <p:cNvSpPr/>
            <p:nvPr/>
          </p:nvSpPr>
          <p:spPr>
            <a:xfrm>
              <a:off x="-594450" y="1892175"/>
              <a:ext cx="594600" cy="594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64"/>
            <p:cNvSpPr/>
            <p:nvPr/>
          </p:nvSpPr>
          <p:spPr>
            <a:xfrm>
              <a:off x="-514450" y="1972300"/>
              <a:ext cx="434700" cy="434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11" name="Google Shape;2511;p64"/>
          <p:cNvSpPr/>
          <p:nvPr/>
        </p:nvSpPr>
        <p:spPr>
          <a:xfrm rot="10800000">
            <a:off x="-806175" y="4018817"/>
            <a:ext cx="1642500" cy="1642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64"/>
          <p:cNvSpPr/>
          <p:nvPr/>
        </p:nvSpPr>
        <p:spPr>
          <a:xfrm rot="10800000">
            <a:off x="-36176" y="4495000"/>
            <a:ext cx="987000" cy="987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13" name="Google Shape;2513;p64"/>
          <p:cNvGrpSpPr/>
          <p:nvPr/>
        </p:nvGrpSpPr>
        <p:grpSpPr>
          <a:xfrm>
            <a:off x="214782" y="3783133"/>
            <a:ext cx="591301" cy="1538863"/>
            <a:chOff x="3457750" y="2714825"/>
            <a:chExt cx="373650" cy="972425"/>
          </a:xfrm>
        </p:grpSpPr>
        <p:sp>
          <p:nvSpPr>
            <p:cNvPr id="2514" name="Google Shape;2514;p64"/>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64"/>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64"/>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64"/>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18" name="Google Shape;2518;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3"/>
        <p:cNvGrpSpPr/>
        <p:nvPr/>
      </p:nvGrpSpPr>
      <p:grpSpPr>
        <a:xfrm>
          <a:off x="0" y="0"/>
          <a:ext cx="0" cy="0"/>
          <a:chOff x="0" y="0"/>
          <a:chExt cx="0" cy="0"/>
        </a:xfrm>
      </p:grpSpPr>
      <p:sp>
        <p:nvSpPr>
          <p:cNvPr id="134" name="Google Shape;134;p4"/>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rgbClr val="000000"/>
              </a:buClr>
              <a:buSzPts val="1500"/>
              <a:buAutoNum type="arabicPeriod"/>
              <a:defRPr sz="1200">
                <a:solidFill>
                  <a:srgbClr val="434343"/>
                </a:solidFill>
              </a:defRPr>
            </a:lvl1pPr>
            <a:lvl2pPr marL="914400" lvl="1" indent="-323850" rtl="0">
              <a:spcBef>
                <a:spcPts val="200"/>
              </a:spcBef>
              <a:spcAft>
                <a:spcPts val="0"/>
              </a:spcAft>
              <a:buClr>
                <a:schemeClr val="accent4"/>
              </a:buClr>
              <a:buSzPts val="1500"/>
              <a:buChar char="●"/>
              <a:defRPr sz="1200">
                <a:solidFill>
                  <a:srgbClr val="434343"/>
                </a:solidFill>
              </a:defRPr>
            </a:lvl2pPr>
            <a:lvl3pPr marL="1371600" lvl="2" indent="-323850" rtl="0">
              <a:lnSpc>
                <a:spcPct val="115000"/>
              </a:lnSpc>
              <a:spcBef>
                <a:spcPts val="200"/>
              </a:spcBef>
              <a:spcAft>
                <a:spcPts val="0"/>
              </a:spcAft>
              <a:buSzPts val="1500"/>
              <a:buFont typeface="Roboto Condensed Light"/>
              <a:buAutoNum type="romanLcPeriod"/>
              <a:defRPr>
                <a:solidFill>
                  <a:srgbClr val="434343"/>
                </a:solidFill>
              </a:defRPr>
            </a:lvl3pPr>
            <a:lvl4pPr marL="1828800" lvl="3" indent="-323850" rtl="0">
              <a:lnSpc>
                <a:spcPct val="115000"/>
              </a:lnSpc>
              <a:spcBef>
                <a:spcPts val="1600"/>
              </a:spcBef>
              <a:spcAft>
                <a:spcPts val="0"/>
              </a:spcAft>
              <a:buSzPts val="1500"/>
              <a:buFont typeface="Roboto Condensed Light"/>
              <a:buAutoNum type="arabicPeriod"/>
              <a:defRPr>
                <a:solidFill>
                  <a:srgbClr val="434343"/>
                </a:solidFill>
              </a:defRPr>
            </a:lvl4pPr>
            <a:lvl5pPr marL="2286000" lvl="4" indent="-323850" rtl="0">
              <a:lnSpc>
                <a:spcPct val="115000"/>
              </a:lnSpc>
              <a:spcBef>
                <a:spcPts val="1600"/>
              </a:spcBef>
              <a:spcAft>
                <a:spcPts val="0"/>
              </a:spcAft>
              <a:buSzPts val="1500"/>
              <a:buFont typeface="Roboto Condensed Light"/>
              <a:buAutoNum type="alphaLcPeriod"/>
              <a:defRPr>
                <a:solidFill>
                  <a:srgbClr val="434343"/>
                </a:solidFill>
              </a:defRPr>
            </a:lvl5pPr>
            <a:lvl6pPr marL="2743200" lvl="5" indent="-323850" rtl="0">
              <a:lnSpc>
                <a:spcPct val="115000"/>
              </a:lnSpc>
              <a:spcBef>
                <a:spcPts val="1600"/>
              </a:spcBef>
              <a:spcAft>
                <a:spcPts val="0"/>
              </a:spcAft>
              <a:buSzPts val="1500"/>
              <a:buFont typeface="Roboto Condensed Light"/>
              <a:buAutoNum type="romanLcPeriod"/>
              <a:defRPr>
                <a:solidFill>
                  <a:srgbClr val="434343"/>
                </a:solidFill>
              </a:defRPr>
            </a:lvl6pPr>
            <a:lvl7pPr marL="3200400" lvl="6" indent="-323850" rtl="0">
              <a:lnSpc>
                <a:spcPct val="115000"/>
              </a:lnSpc>
              <a:spcBef>
                <a:spcPts val="1600"/>
              </a:spcBef>
              <a:spcAft>
                <a:spcPts val="0"/>
              </a:spcAft>
              <a:buSzPts val="1500"/>
              <a:buFont typeface="Roboto Condensed Light"/>
              <a:buAutoNum type="arabicPeriod"/>
              <a:defRPr>
                <a:solidFill>
                  <a:srgbClr val="434343"/>
                </a:solidFill>
              </a:defRPr>
            </a:lvl7pPr>
            <a:lvl8pPr marL="3657600" lvl="7" indent="-323850" rtl="0">
              <a:lnSpc>
                <a:spcPct val="115000"/>
              </a:lnSpc>
              <a:spcBef>
                <a:spcPts val="1600"/>
              </a:spcBef>
              <a:spcAft>
                <a:spcPts val="0"/>
              </a:spcAft>
              <a:buSzPts val="1500"/>
              <a:buFont typeface="Roboto Condensed Light"/>
              <a:buAutoNum type="alphaLcPeriod"/>
              <a:defRPr>
                <a:solidFill>
                  <a:srgbClr val="434343"/>
                </a:solidFill>
              </a:defRPr>
            </a:lvl8pPr>
            <a:lvl9pPr marL="4114800" lvl="8" indent="-323850" rtl="0">
              <a:lnSpc>
                <a:spcPct val="115000"/>
              </a:lnSpc>
              <a:spcBef>
                <a:spcPts val="1600"/>
              </a:spcBef>
              <a:spcAft>
                <a:spcPts val="1600"/>
              </a:spcAft>
              <a:buSzPts val="1500"/>
              <a:buFont typeface="Roboto Condensed Light"/>
              <a:buAutoNum type="romanLcPeriod"/>
              <a:defRPr>
                <a:solidFill>
                  <a:srgbClr val="434343"/>
                </a:solidFill>
              </a:defRPr>
            </a:lvl9pPr>
          </a:lstStyle>
          <a:p>
            <a:endParaRPr/>
          </a:p>
        </p:txBody>
      </p:sp>
      <p:sp>
        <p:nvSpPr>
          <p:cNvPr id="135" name="Google Shape;135;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36" name="Google Shape;136;p4"/>
          <p:cNvSpPr/>
          <p:nvPr/>
        </p:nvSpPr>
        <p:spPr>
          <a:xfrm rot="10800000">
            <a:off x="8308185" y="439335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4"/>
          <p:cNvGrpSpPr/>
          <p:nvPr/>
        </p:nvGrpSpPr>
        <p:grpSpPr>
          <a:xfrm>
            <a:off x="253938" y="-1775"/>
            <a:ext cx="409625" cy="1329814"/>
            <a:chOff x="713225" y="-66200"/>
            <a:chExt cx="409625" cy="1329814"/>
          </a:xfrm>
        </p:grpSpPr>
        <p:sp>
          <p:nvSpPr>
            <p:cNvPr id="138" name="Google Shape;138;p4"/>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4"/>
          <p:cNvSpPr/>
          <p:nvPr/>
        </p:nvSpPr>
        <p:spPr>
          <a:xfrm rot="10800000">
            <a:off x="8627672" y="406956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8424001" y="-852850"/>
            <a:ext cx="1720800" cy="1720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8598811" y="46378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7371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65"/>
        <p:cNvGrpSpPr/>
        <p:nvPr/>
      </p:nvGrpSpPr>
      <p:grpSpPr>
        <a:xfrm>
          <a:off x="0" y="0"/>
          <a:ext cx="0" cy="0"/>
          <a:chOff x="0" y="0"/>
          <a:chExt cx="0" cy="0"/>
        </a:xfrm>
      </p:grpSpPr>
    </p:spTree>
    <p:extLst>
      <p:ext uri="{BB962C8B-B14F-4D97-AF65-F5344CB8AC3E}">
        <p14:creationId xmlns:p14="http://schemas.microsoft.com/office/powerpoint/2010/main" val="1672035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146"/>
        <p:cNvGrpSpPr/>
        <p:nvPr/>
      </p:nvGrpSpPr>
      <p:grpSpPr>
        <a:xfrm>
          <a:off x="0" y="0"/>
          <a:ext cx="0" cy="0"/>
          <a:chOff x="0" y="0"/>
          <a:chExt cx="0" cy="0"/>
        </a:xfrm>
      </p:grpSpPr>
    </p:spTree>
    <p:extLst>
      <p:ext uri="{BB962C8B-B14F-4D97-AF65-F5344CB8AC3E}">
        <p14:creationId xmlns:p14="http://schemas.microsoft.com/office/powerpoint/2010/main" val="10110532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47"/>
        <p:cNvGrpSpPr/>
        <p:nvPr/>
      </p:nvGrpSpPr>
      <p:grpSpPr>
        <a:xfrm>
          <a:off x="0" y="0"/>
          <a:ext cx="0" cy="0"/>
          <a:chOff x="0" y="0"/>
          <a:chExt cx="0" cy="0"/>
        </a:xfrm>
      </p:grpSpPr>
      <p:sp>
        <p:nvSpPr>
          <p:cNvPr id="1148" name="Google Shape;1148;p28"/>
          <p:cNvSpPr/>
          <p:nvPr/>
        </p:nvSpPr>
        <p:spPr>
          <a:xfrm rot="10800000">
            <a:off x="8569560" y="441750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28"/>
          <p:cNvGrpSpPr/>
          <p:nvPr/>
        </p:nvGrpSpPr>
        <p:grpSpPr>
          <a:xfrm>
            <a:off x="-94245" y="4372500"/>
            <a:ext cx="1401819" cy="467543"/>
            <a:chOff x="1908650" y="3874300"/>
            <a:chExt cx="648750" cy="216375"/>
          </a:xfrm>
        </p:grpSpPr>
        <p:sp>
          <p:nvSpPr>
            <p:cNvPr id="1150" name="Google Shape;1150;p2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 name="Google Shape;1162;p28"/>
          <p:cNvSpPr/>
          <p:nvPr/>
        </p:nvSpPr>
        <p:spPr>
          <a:xfrm rot="-5400000">
            <a:off x="121550"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rot="-5400000">
            <a:off x="400450"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28"/>
          <p:cNvGrpSpPr/>
          <p:nvPr/>
        </p:nvGrpSpPr>
        <p:grpSpPr>
          <a:xfrm>
            <a:off x="713225" y="-66200"/>
            <a:ext cx="409625" cy="1329814"/>
            <a:chOff x="713225" y="-66200"/>
            <a:chExt cx="409625" cy="1329814"/>
          </a:xfrm>
        </p:grpSpPr>
        <p:sp>
          <p:nvSpPr>
            <p:cNvPr id="1165" name="Google Shape;1165;p28"/>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8"/>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8"/>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8"/>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8"/>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8"/>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1" name="Google Shape;1171;p28"/>
          <p:cNvSpPr/>
          <p:nvPr/>
        </p:nvSpPr>
        <p:spPr>
          <a:xfrm rot="10800000">
            <a:off x="8889047" y="409371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1460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172"/>
        <p:cNvGrpSpPr/>
        <p:nvPr/>
      </p:nvGrpSpPr>
      <p:grpSpPr>
        <a:xfrm>
          <a:off x="0" y="0"/>
          <a:ext cx="0" cy="0"/>
          <a:chOff x="0" y="0"/>
          <a:chExt cx="0" cy="0"/>
        </a:xfrm>
      </p:grpSpPr>
      <p:sp>
        <p:nvSpPr>
          <p:cNvPr id="1173" name="Google Shape;1173;p29"/>
          <p:cNvSpPr/>
          <p:nvPr/>
        </p:nvSpPr>
        <p:spPr>
          <a:xfrm>
            <a:off x="8433150" y="112725"/>
            <a:ext cx="975900" cy="120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a:off x="-341625" y="-250600"/>
            <a:ext cx="713400" cy="713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29"/>
          <p:cNvGrpSpPr/>
          <p:nvPr/>
        </p:nvGrpSpPr>
        <p:grpSpPr>
          <a:xfrm>
            <a:off x="8359525" y="3711950"/>
            <a:ext cx="142500" cy="1298276"/>
            <a:chOff x="8554275" y="274800"/>
            <a:chExt cx="142500" cy="1298276"/>
          </a:xfrm>
        </p:grpSpPr>
        <p:sp>
          <p:nvSpPr>
            <p:cNvPr id="1176" name="Google Shape;1176;p29"/>
            <p:cNvSpPr/>
            <p:nvPr/>
          </p:nvSpPr>
          <p:spPr>
            <a:xfrm>
              <a:off x="8554275" y="274800"/>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a:off x="8554275" y="563744"/>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a:off x="8554275" y="852688"/>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a:off x="8554275" y="1141632"/>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a:off x="8554275" y="1430576"/>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29"/>
          <p:cNvGrpSpPr/>
          <p:nvPr/>
        </p:nvGrpSpPr>
        <p:grpSpPr>
          <a:xfrm>
            <a:off x="8026232" y="310394"/>
            <a:ext cx="809097" cy="808562"/>
            <a:chOff x="8026232" y="304640"/>
            <a:chExt cx="809097" cy="808562"/>
          </a:xfrm>
        </p:grpSpPr>
        <p:sp>
          <p:nvSpPr>
            <p:cNvPr id="1182" name="Google Shape;1182;p29"/>
            <p:cNvSpPr/>
            <p:nvPr/>
          </p:nvSpPr>
          <p:spPr>
            <a:xfrm rot="10800000">
              <a:off x="8026243" y="304640"/>
              <a:ext cx="809085" cy="808562"/>
            </a:xfrm>
            <a:custGeom>
              <a:avLst/>
              <a:gdLst/>
              <a:ahLst/>
              <a:cxnLst/>
              <a:rect l="l" t="t" r="r" b="b"/>
              <a:pathLst>
                <a:path w="14890" h="14879" extrusionOk="0">
                  <a:moveTo>
                    <a:pt x="7450" y="0"/>
                  </a:moveTo>
                  <a:cubicBezTo>
                    <a:pt x="3333" y="0"/>
                    <a:pt x="0" y="3333"/>
                    <a:pt x="0" y="7439"/>
                  </a:cubicBezTo>
                  <a:cubicBezTo>
                    <a:pt x="0" y="11556"/>
                    <a:pt x="3333" y="14879"/>
                    <a:pt x="7450" y="14879"/>
                  </a:cubicBezTo>
                  <a:cubicBezTo>
                    <a:pt x="11556" y="14879"/>
                    <a:pt x="14890" y="11556"/>
                    <a:pt x="14890" y="7439"/>
                  </a:cubicBezTo>
                  <a:cubicBezTo>
                    <a:pt x="14890" y="3333"/>
                    <a:pt x="11556" y="0"/>
                    <a:pt x="7450"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rot="10800000">
              <a:off x="8026232" y="304640"/>
              <a:ext cx="404271" cy="808562"/>
            </a:xfrm>
            <a:custGeom>
              <a:avLst/>
              <a:gdLst/>
              <a:ahLst/>
              <a:cxnLst/>
              <a:rect l="l" t="t" r="r" b="b"/>
              <a:pathLst>
                <a:path w="7440" h="14879" extrusionOk="0">
                  <a:moveTo>
                    <a:pt x="0" y="0"/>
                  </a:moveTo>
                  <a:lnTo>
                    <a:pt x="0" y="14879"/>
                  </a:lnTo>
                  <a:cubicBezTo>
                    <a:pt x="4106" y="14879"/>
                    <a:pt x="7440" y="11556"/>
                    <a:pt x="7440" y="7439"/>
                  </a:cubicBezTo>
                  <a:cubicBezTo>
                    <a:pt x="7440" y="3333"/>
                    <a:pt x="4106" y="0"/>
                    <a:pt x="0" y="0"/>
                  </a:cubicBezTo>
                  <a:close/>
                </a:path>
              </a:pathLst>
            </a:custGeom>
            <a:solidFill>
              <a:srgbClr val="F27F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29"/>
          <p:cNvGrpSpPr/>
          <p:nvPr/>
        </p:nvGrpSpPr>
        <p:grpSpPr>
          <a:xfrm>
            <a:off x="-233175" y="-164900"/>
            <a:ext cx="933300" cy="933300"/>
            <a:chOff x="-763875" y="1722750"/>
            <a:chExt cx="933300" cy="933300"/>
          </a:xfrm>
        </p:grpSpPr>
        <p:sp>
          <p:nvSpPr>
            <p:cNvPr id="1185" name="Google Shape;1185;p29"/>
            <p:cNvSpPr/>
            <p:nvPr/>
          </p:nvSpPr>
          <p:spPr>
            <a:xfrm>
              <a:off x="-763875" y="1722750"/>
              <a:ext cx="933300" cy="933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a:off x="-679575" y="1807050"/>
              <a:ext cx="764700" cy="7647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a:off x="-594450" y="1892175"/>
              <a:ext cx="594600" cy="594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a:off x="-514450" y="1972300"/>
              <a:ext cx="434700" cy="434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29"/>
          <p:cNvSpPr/>
          <p:nvPr/>
        </p:nvSpPr>
        <p:spPr>
          <a:xfrm rot="10800000">
            <a:off x="-806175" y="4018817"/>
            <a:ext cx="1642500" cy="164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rot="10800000">
            <a:off x="-36176" y="4495000"/>
            <a:ext cx="987000" cy="98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29"/>
          <p:cNvGrpSpPr/>
          <p:nvPr/>
        </p:nvGrpSpPr>
        <p:grpSpPr>
          <a:xfrm>
            <a:off x="214782" y="3783133"/>
            <a:ext cx="591301" cy="1538863"/>
            <a:chOff x="3457750" y="2714825"/>
            <a:chExt cx="373650" cy="972425"/>
          </a:xfrm>
        </p:grpSpPr>
        <p:sp>
          <p:nvSpPr>
            <p:cNvPr id="1192" name="Google Shape;1192;p29"/>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092927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29"/>
        <p:cNvGrpSpPr/>
        <p:nvPr/>
      </p:nvGrpSpPr>
      <p:grpSpPr>
        <a:xfrm>
          <a:off x="0" y="0"/>
          <a:ext cx="0" cy="0"/>
          <a:chOff x="0" y="0"/>
          <a:chExt cx="0" cy="0"/>
        </a:xfrm>
      </p:grpSpPr>
      <p:sp>
        <p:nvSpPr>
          <p:cNvPr id="1230" name="Google Shape;1230;p31"/>
          <p:cNvSpPr txBox="1">
            <a:spLocks noGrp="1"/>
          </p:cNvSpPr>
          <p:nvPr>
            <p:ph type="body" idx="1"/>
          </p:nvPr>
        </p:nvSpPr>
        <p:spPr>
          <a:xfrm>
            <a:off x="720000" y="1307275"/>
            <a:ext cx="7704000" cy="33012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rgbClr val="000000"/>
              </a:buClr>
              <a:buSzPts val="1500"/>
              <a:buAutoNum type="arabicPeriod"/>
              <a:defRPr sz="1200">
                <a:solidFill>
                  <a:srgbClr val="434343"/>
                </a:solidFill>
              </a:defRPr>
            </a:lvl1pPr>
            <a:lvl2pPr marL="914400" lvl="1" indent="-323850" algn="l">
              <a:lnSpc>
                <a:spcPct val="100000"/>
              </a:lnSpc>
              <a:spcBef>
                <a:spcPts val="200"/>
              </a:spcBef>
              <a:spcAft>
                <a:spcPts val="0"/>
              </a:spcAft>
              <a:buClr>
                <a:schemeClr val="accent4"/>
              </a:buClr>
              <a:buSzPts val="1500"/>
              <a:buChar char="●"/>
              <a:defRPr sz="1200">
                <a:solidFill>
                  <a:srgbClr val="434343"/>
                </a:solidFill>
              </a:defRPr>
            </a:lvl2pPr>
            <a:lvl3pPr marL="1371600" lvl="2" indent="-323850" algn="l">
              <a:lnSpc>
                <a:spcPct val="115000"/>
              </a:lnSpc>
              <a:spcBef>
                <a:spcPts val="200"/>
              </a:spcBef>
              <a:spcAft>
                <a:spcPts val="0"/>
              </a:spcAft>
              <a:buSzPts val="1500"/>
              <a:buFont typeface="Roboto Condensed Light"/>
              <a:buAutoNum type="romanLcPeriod"/>
              <a:defRPr>
                <a:solidFill>
                  <a:srgbClr val="434343"/>
                </a:solidFill>
              </a:defRPr>
            </a:lvl3pPr>
            <a:lvl4pPr marL="1828800" lvl="3" indent="-323850" algn="l">
              <a:lnSpc>
                <a:spcPct val="115000"/>
              </a:lnSpc>
              <a:spcBef>
                <a:spcPts val="1600"/>
              </a:spcBef>
              <a:spcAft>
                <a:spcPts val="0"/>
              </a:spcAft>
              <a:buSzPts val="1500"/>
              <a:buFont typeface="Roboto Condensed Light"/>
              <a:buAutoNum type="arabicPeriod"/>
              <a:defRPr>
                <a:solidFill>
                  <a:srgbClr val="434343"/>
                </a:solidFill>
              </a:defRPr>
            </a:lvl4pPr>
            <a:lvl5pPr marL="2286000" lvl="4" indent="-323850" algn="l">
              <a:lnSpc>
                <a:spcPct val="115000"/>
              </a:lnSpc>
              <a:spcBef>
                <a:spcPts val="1600"/>
              </a:spcBef>
              <a:spcAft>
                <a:spcPts val="0"/>
              </a:spcAft>
              <a:buSzPts val="1500"/>
              <a:buFont typeface="Roboto Condensed Light"/>
              <a:buAutoNum type="alphaLcPeriod"/>
              <a:defRPr>
                <a:solidFill>
                  <a:srgbClr val="434343"/>
                </a:solidFill>
              </a:defRPr>
            </a:lvl5pPr>
            <a:lvl6pPr marL="2743200" lvl="5" indent="-323850" algn="l">
              <a:lnSpc>
                <a:spcPct val="115000"/>
              </a:lnSpc>
              <a:spcBef>
                <a:spcPts val="1600"/>
              </a:spcBef>
              <a:spcAft>
                <a:spcPts val="0"/>
              </a:spcAft>
              <a:buSzPts val="1500"/>
              <a:buFont typeface="Roboto Condensed Light"/>
              <a:buAutoNum type="romanLcPeriod"/>
              <a:defRPr>
                <a:solidFill>
                  <a:srgbClr val="434343"/>
                </a:solidFill>
              </a:defRPr>
            </a:lvl6pPr>
            <a:lvl7pPr marL="3200400" lvl="6" indent="-323850" algn="l">
              <a:lnSpc>
                <a:spcPct val="115000"/>
              </a:lnSpc>
              <a:spcBef>
                <a:spcPts val="1600"/>
              </a:spcBef>
              <a:spcAft>
                <a:spcPts val="0"/>
              </a:spcAft>
              <a:buSzPts val="1500"/>
              <a:buFont typeface="Roboto Condensed Light"/>
              <a:buAutoNum type="arabicPeriod"/>
              <a:defRPr>
                <a:solidFill>
                  <a:srgbClr val="434343"/>
                </a:solidFill>
              </a:defRPr>
            </a:lvl7pPr>
            <a:lvl8pPr marL="3657600" lvl="7" indent="-323850" algn="l">
              <a:lnSpc>
                <a:spcPct val="115000"/>
              </a:lnSpc>
              <a:spcBef>
                <a:spcPts val="1600"/>
              </a:spcBef>
              <a:spcAft>
                <a:spcPts val="0"/>
              </a:spcAft>
              <a:buSzPts val="1500"/>
              <a:buFont typeface="Roboto Condensed Light"/>
              <a:buAutoNum type="alphaLcPeriod"/>
              <a:defRPr>
                <a:solidFill>
                  <a:srgbClr val="434343"/>
                </a:solidFill>
              </a:defRPr>
            </a:lvl8pPr>
            <a:lvl9pPr marL="4114800" lvl="8" indent="-323850" algn="l">
              <a:lnSpc>
                <a:spcPct val="115000"/>
              </a:lnSpc>
              <a:spcBef>
                <a:spcPts val="1600"/>
              </a:spcBef>
              <a:spcAft>
                <a:spcPts val="1600"/>
              </a:spcAft>
              <a:buSzPts val="1500"/>
              <a:buFont typeface="Roboto Condensed Light"/>
              <a:buAutoNum type="romanLcPeriod"/>
              <a:defRPr>
                <a:solidFill>
                  <a:srgbClr val="434343"/>
                </a:solidFill>
              </a:defRPr>
            </a:lvl9pPr>
          </a:lstStyle>
          <a:p>
            <a:endParaRPr/>
          </a:p>
        </p:txBody>
      </p:sp>
      <p:sp>
        <p:nvSpPr>
          <p:cNvPr id="1231" name="Google Shape;1231;p3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232" name="Google Shape;1232;p31"/>
          <p:cNvSpPr/>
          <p:nvPr/>
        </p:nvSpPr>
        <p:spPr>
          <a:xfrm rot="10800000">
            <a:off x="8308185" y="439335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33" name="Google Shape;1233;p31"/>
          <p:cNvGrpSpPr/>
          <p:nvPr/>
        </p:nvGrpSpPr>
        <p:grpSpPr>
          <a:xfrm>
            <a:off x="253938" y="-1775"/>
            <a:ext cx="409625" cy="1329814"/>
            <a:chOff x="713225" y="-66200"/>
            <a:chExt cx="409625" cy="1329814"/>
          </a:xfrm>
        </p:grpSpPr>
        <p:sp>
          <p:nvSpPr>
            <p:cNvPr id="1234" name="Google Shape;1234;p31"/>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31"/>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31"/>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31"/>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31"/>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31"/>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4"/>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0" name="Google Shape;1240;p31"/>
          <p:cNvSpPr/>
          <p:nvPr/>
        </p:nvSpPr>
        <p:spPr>
          <a:xfrm rot="10800000">
            <a:off x="8627672" y="406956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31"/>
          <p:cNvSpPr/>
          <p:nvPr/>
        </p:nvSpPr>
        <p:spPr>
          <a:xfrm rot="-5400000">
            <a:off x="8424001" y="-852850"/>
            <a:ext cx="1720800" cy="1720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31"/>
          <p:cNvSpPr/>
          <p:nvPr/>
        </p:nvSpPr>
        <p:spPr>
          <a:xfrm rot="-5400000">
            <a:off x="8598811" y="46378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62834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44"/>
        <p:cNvGrpSpPr/>
        <p:nvPr/>
      </p:nvGrpSpPr>
      <p:grpSpPr>
        <a:xfrm>
          <a:off x="0" y="0"/>
          <a:ext cx="0" cy="0"/>
          <a:chOff x="0" y="0"/>
          <a:chExt cx="0" cy="0"/>
        </a:xfrm>
      </p:grpSpPr>
      <p:sp>
        <p:nvSpPr>
          <p:cNvPr id="1245" name="Google Shape;1245;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98012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246"/>
        <p:cNvGrpSpPr/>
        <p:nvPr/>
      </p:nvGrpSpPr>
      <p:grpSpPr>
        <a:xfrm>
          <a:off x="0" y="0"/>
          <a:ext cx="0" cy="0"/>
          <a:chOff x="0" y="0"/>
          <a:chExt cx="0" cy="0"/>
        </a:xfrm>
      </p:grpSpPr>
      <p:sp>
        <p:nvSpPr>
          <p:cNvPr id="1247" name="Google Shape;124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772133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248"/>
        <p:cNvGrpSpPr/>
        <p:nvPr/>
      </p:nvGrpSpPr>
      <p:grpSpPr>
        <a:xfrm>
          <a:off x="0" y="0"/>
          <a:ext cx="0" cy="0"/>
          <a:chOff x="0" y="0"/>
          <a:chExt cx="0" cy="0"/>
        </a:xfrm>
      </p:grpSpPr>
      <p:sp>
        <p:nvSpPr>
          <p:cNvPr id="1249" name="Google Shape;1249;p34"/>
          <p:cNvSpPr/>
          <p:nvPr/>
        </p:nvSpPr>
        <p:spPr>
          <a:xfrm rot="10800000">
            <a:off x="8569560" y="441750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50" name="Google Shape;1250;p34"/>
          <p:cNvGrpSpPr/>
          <p:nvPr/>
        </p:nvGrpSpPr>
        <p:grpSpPr>
          <a:xfrm>
            <a:off x="-94245" y="4372500"/>
            <a:ext cx="1401819" cy="467543"/>
            <a:chOff x="1908650" y="3874300"/>
            <a:chExt cx="648750" cy="216375"/>
          </a:xfrm>
        </p:grpSpPr>
        <p:sp>
          <p:nvSpPr>
            <p:cNvPr id="1251" name="Google Shape;1251;p34"/>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34"/>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34"/>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34"/>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34"/>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34"/>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34"/>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34"/>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34"/>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34"/>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34"/>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34"/>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3" name="Google Shape;1263;p34"/>
          <p:cNvSpPr/>
          <p:nvPr/>
        </p:nvSpPr>
        <p:spPr>
          <a:xfrm rot="-5400000">
            <a:off x="121550"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4"/>
          <p:cNvSpPr/>
          <p:nvPr/>
        </p:nvSpPr>
        <p:spPr>
          <a:xfrm rot="-5400000">
            <a:off x="400450"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5" name="Google Shape;1265;p34"/>
          <p:cNvGrpSpPr/>
          <p:nvPr/>
        </p:nvGrpSpPr>
        <p:grpSpPr>
          <a:xfrm>
            <a:off x="713225" y="-66200"/>
            <a:ext cx="409625" cy="1329814"/>
            <a:chOff x="713225" y="-66200"/>
            <a:chExt cx="409625" cy="1329814"/>
          </a:xfrm>
        </p:grpSpPr>
        <p:sp>
          <p:nvSpPr>
            <p:cNvPr id="1266" name="Google Shape;1266;p34"/>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34"/>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34"/>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34"/>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34"/>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34"/>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2" name="Google Shape;1272;p34"/>
          <p:cNvSpPr/>
          <p:nvPr/>
        </p:nvSpPr>
        <p:spPr>
          <a:xfrm rot="10800000">
            <a:off x="8889047" y="409371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06907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2"/>
        <p:cNvGrpSpPr/>
        <p:nvPr/>
      </p:nvGrpSpPr>
      <p:grpSpPr>
        <a:xfrm>
          <a:off x="0" y="0"/>
          <a:ext cx="0" cy="0"/>
          <a:chOff x="0" y="0"/>
          <a:chExt cx="0" cy="0"/>
        </a:xfrm>
      </p:grpSpPr>
      <p:grpSp>
        <p:nvGrpSpPr>
          <p:cNvPr id="353" name="Google Shape;353;p10"/>
          <p:cNvGrpSpPr/>
          <p:nvPr/>
        </p:nvGrpSpPr>
        <p:grpSpPr>
          <a:xfrm>
            <a:off x="7430591" y="1514831"/>
            <a:ext cx="1651070" cy="1651662"/>
            <a:chOff x="1425475" y="2707650"/>
            <a:chExt cx="766300" cy="766575"/>
          </a:xfrm>
        </p:grpSpPr>
        <p:sp>
          <p:nvSpPr>
            <p:cNvPr id="354" name="Google Shape;354;p10"/>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0"/>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0"/>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0"/>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0"/>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0"/>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0"/>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0"/>
          <p:cNvSpPr/>
          <p:nvPr/>
        </p:nvSpPr>
        <p:spPr>
          <a:xfrm>
            <a:off x="6562000" y="-871850"/>
            <a:ext cx="3136200" cy="3136200"/>
          </a:xfrm>
          <a:prstGeom prst="ellipse">
            <a:avLst/>
          </a:prstGeom>
          <a:solidFill>
            <a:srgbClr val="F4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0"/>
          <p:cNvGrpSpPr/>
          <p:nvPr/>
        </p:nvGrpSpPr>
        <p:grpSpPr>
          <a:xfrm rot="10800000">
            <a:off x="8618550" y="3485875"/>
            <a:ext cx="933300" cy="933300"/>
            <a:chOff x="-763875" y="1722750"/>
            <a:chExt cx="933300" cy="933300"/>
          </a:xfrm>
        </p:grpSpPr>
        <p:sp>
          <p:nvSpPr>
            <p:cNvPr id="371" name="Google Shape;371;p10"/>
            <p:cNvSpPr/>
            <p:nvPr/>
          </p:nvSpPr>
          <p:spPr>
            <a:xfrm>
              <a:off x="-763875" y="1722750"/>
              <a:ext cx="933300" cy="933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679575" y="1807050"/>
              <a:ext cx="764700" cy="7647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594450" y="1892175"/>
              <a:ext cx="594600" cy="594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p:nvPr/>
          </p:nvSpPr>
          <p:spPr>
            <a:xfrm>
              <a:off x="-514450" y="1972300"/>
              <a:ext cx="434700" cy="4344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0"/>
          <p:cNvGrpSpPr/>
          <p:nvPr/>
        </p:nvGrpSpPr>
        <p:grpSpPr>
          <a:xfrm rot="5400000">
            <a:off x="8449245" y="1704124"/>
            <a:ext cx="1401819" cy="467543"/>
            <a:chOff x="1908650" y="3874300"/>
            <a:chExt cx="648750" cy="216375"/>
          </a:xfrm>
        </p:grpSpPr>
        <p:sp>
          <p:nvSpPr>
            <p:cNvPr id="376" name="Google Shape;376;p10"/>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0"/>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0"/>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10"/>
          <p:cNvSpPr txBox="1">
            <a:spLocks noGrp="1"/>
          </p:cNvSpPr>
          <p:nvPr>
            <p:ph type="title"/>
          </p:nvPr>
        </p:nvSpPr>
        <p:spPr>
          <a:xfrm>
            <a:off x="3952275" y="539500"/>
            <a:ext cx="4236300" cy="77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89" name="Google Shape;389;p10"/>
          <p:cNvSpPr/>
          <p:nvPr/>
        </p:nvSpPr>
        <p:spPr>
          <a:xfrm rot="10800000">
            <a:off x="-580550" y="3293425"/>
            <a:ext cx="2089200" cy="208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rot="10800000">
            <a:off x="-401125" y="4294425"/>
            <a:ext cx="1255500" cy="1255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10"/>
          <p:cNvGrpSpPr/>
          <p:nvPr/>
        </p:nvGrpSpPr>
        <p:grpSpPr>
          <a:xfrm>
            <a:off x="386277" y="3744873"/>
            <a:ext cx="588125" cy="1530597"/>
            <a:chOff x="3457750" y="2714825"/>
            <a:chExt cx="373650" cy="972425"/>
          </a:xfrm>
        </p:grpSpPr>
        <p:sp>
          <p:nvSpPr>
            <p:cNvPr id="392" name="Google Shape;392;p10"/>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0"/>
          <p:cNvGrpSpPr/>
          <p:nvPr/>
        </p:nvGrpSpPr>
        <p:grpSpPr>
          <a:xfrm>
            <a:off x="132940" y="279621"/>
            <a:ext cx="523277" cy="519768"/>
            <a:chOff x="4822550" y="1805400"/>
            <a:chExt cx="176075" cy="174900"/>
          </a:xfrm>
        </p:grpSpPr>
        <p:sp>
          <p:nvSpPr>
            <p:cNvPr id="397" name="Google Shape;397;p10"/>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0"/>
          <p:cNvGrpSpPr/>
          <p:nvPr/>
        </p:nvGrpSpPr>
        <p:grpSpPr>
          <a:xfrm rot="5400000">
            <a:off x="581712" y="-36078"/>
            <a:ext cx="364581" cy="362148"/>
            <a:chOff x="4822550" y="1805400"/>
            <a:chExt cx="176075" cy="174900"/>
          </a:xfrm>
        </p:grpSpPr>
        <p:sp>
          <p:nvSpPr>
            <p:cNvPr id="406" name="Google Shape;406;p10"/>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274"/>
        <p:cNvGrpSpPr/>
        <p:nvPr/>
      </p:nvGrpSpPr>
      <p:grpSpPr>
        <a:xfrm>
          <a:off x="0" y="0"/>
          <a:ext cx="0" cy="0"/>
          <a:chOff x="0" y="0"/>
          <a:chExt cx="0" cy="0"/>
        </a:xfrm>
      </p:grpSpPr>
      <p:sp>
        <p:nvSpPr>
          <p:cNvPr id="1275" name="Google Shape;1275;p35"/>
          <p:cNvSpPr/>
          <p:nvPr/>
        </p:nvSpPr>
        <p:spPr>
          <a:xfrm>
            <a:off x="8433150" y="112725"/>
            <a:ext cx="975900" cy="1203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35"/>
          <p:cNvSpPr/>
          <p:nvPr/>
        </p:nvSpPr>
        <p:spPr>
          <a:xfrm>
            <a:off x="-341625" y="-250600"/>
            <a:ext cx="713400" cy="7134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7" name="Google Shape;1277;p35"/>
          <p:cNvGrpSpPr/>
          <p:nvPr/>
        </p:nvGrpSpPr>
        <p:grpSpPr>
          <a:xfrm>
            <a:off x="8359525" y="3711950"/>
            <a:ext cx="142500" cy="1298276"/>
            <a:chOff x="8554275" y="274800"/>
            <a:chExt cx="142500" cy="1298276"/>
          </a:xfrm>
        </p:grpSpPr>
        <p:sp>
          <p:nvSpPr>
            <p:cNvPr id="1278" name="Google Shape;1278;p35"/>
            <p:cNvSpPr/>
            <p:nvPr/>
          </p:nvSpPr>
          <p:spPr>
            <a:xfrm>
              <a:off x="8554275" y="274800"/>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35"/>
            <p:cNvSpPr/>
            <p:nvPr/>
          </p:nvSpPr>
          <p:spPr>
            <a:xfrm>
              <a:off x="8554275" y="563744"/>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35"/>
            <p:cNvSpPr/>
            <p:nvPr/>
          </p:nvSpPr>
          <p:spPr>
            <a:xfrm>
              <a:off x="8554275" y="852688"/>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35"/>
            <p:cNvSpPr/>
            <p:nvPr/>
          </p:nvSpPr>
          <p:spPr>
            <a:xfrm>
              <a:off x="8554275" y="1141632"/>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35"/>
            <p:cNvSpPr/>
            <p:nvPr/>
          </p:nvSpPr>
          <p:spPr>
            <a:xfrm>
              <a:off x="8554275" y="1430576"/>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3" name="Google Shape;1283;p35"/>
          <p:cNvGrpSpPr/>
          <p:nvPr/>
        </p:nvGrpSpPr>
        <p:grpSpPr>
          <a:xfrm>
            <a:off x="8026232" y="310394"/>
            <a:ext cx="809096" cy="808562"/>
            <a:chOff x="8026232" y="304640"/>
            <a:chExt cx="809096" cy="808562"/>
          </a:xfrm>
        </p:grpSpPr>
        <p:sp>
          <p:nvSpPr>
            <p:cNvPr id="1284" name="Google Shape;1284;p35"/>
            <p:cNvSpPr/>
            <p:nvPr/>
          </p:nvSpPr>
          <p:spPr>
            <a:xfrm rot="10800000">
              <a:off x="8026243" y="304640"/>
              <a:ext cx="809085" cy="808562"/>
            </a:xfrm>
            <a:custGeom>
              <a:avLst/>
              <a:gdLst/>
              <a:ahLst/>
              <a:cxnLst/>
              <a:rect l="l" t="t" r="r" b="b"/>
              <a:pathLst>
                <a:path w="14890" h="14879" extrusionOk="0">
                  <a:moveTo>
                    <a:pt x="7450" y="0"/>
                  </a:moveTo>
                  <a:cubicBezTo>
                    <a:pt x="3333" y="0"/>
                    <a:pt x="0" y="3333"/>
                    <a:pt x="0" y="7439"/>
                  </a:cubicBezTo>
                  <a:cubicBezTo>
                    <a:pt x="0" y="11556"/>
                    <a:pt x="3333" y="14879"/>
                    <a:pt x="7450" y="14879"/>
                  </a:cubicBezTo>
                  <a:cubicBezTo>
                    <a:pt x="11556" y="14879"/>
                    <a:pt x="14890" y="11556"/>
                    <a:pt x="14890" y="7439"/>
                  </a:cubicBezTo>
                  <a:cubicBezTo>
                    <a:pt x="14890" y="3333"/>
                    <a:pt x="11556" y="0"/>
                    <a:pt x="7450" y="0"/>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35"/>
            <p:cNvSpPr/>
            <p:nvPr/>
          </p:nvSpPr>
          <p:spPr>
            <a:xfrm rot="10800000">
              <a:off x="8026232" y="304640"/>
              <a:ext cx="404271" cy="808562"/>
            </a:xfrm>
            <a:custGeom>
              <a:avLst/>
              <a:gdLst/>
              <a:ahLst/>
              <a:cxnLst/>
              <a:rect l="l" t="t" r="r" b="b"/>
              <a:pathLst>
                <a:path w="7440" h="14879" extrusionOk="0">
                  <a:moveTo>
                    <a:pt x="0" y="0"/>
                  </a:moveTo>
                  <a:lnTo>
                    <a:pt x="0" y="14879"/>
                  </a:lnTo>
                  <a:cubicBezTo>
                    <a:pt x="4106" y="14879"/>
                    <a:pt x="7440" y="11556"/>
                    <a:pt x="7440" y="7439"/>
                  </a:cubicBezTo>
                  <a:cubicBezTo>
                    <a:pt x="7440" y="3333"/>
                    <a:pt x="4106" y="0"/>
                    <a:pt x="0" y="0"/>
                  </a:cubicBezTo>
                  <a:close/>
                </a:path>
              </a:pathLst>
            </a:custGeom>
            <a:solidFill>
              <a:srgbClr val="F27F0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6" name="Google Shape;1286;p35"/>
          <p:cNvGrpSpPr/>
          <p:nvPr/>
        </p:nvGrpSpPr>
        <p:grpSpPr>
          <a:xfrm>
            <a:off x="-233175" y="-164900"/>
            <a:ext cx="933300" cy="933300"/>
            <a:chOff x="-763875" y="1722750"/>
            <a:chExt cx="933300" cy="933300"/>
          </a:xfrm>
        </p:grpSpPr>
        <p:sp>
          <p:nvSpPr>
            <p:cNvPr id="1287" name="Google Shape;1287;p35"/>
            <p:cNvSpPr/>
            <p:nvPr/>
          </p:nvSpPr>
          <p:spPr>
            <a:xfrm>
              <a:off x="-763875" y="1722750"/>
              <a:ext cx="933300" cy="933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35"/>
            <p:cNvSpPr/>
            <p:nvPr/>
          </p:nvSpPr>
          <p:spPr>
            <a:xfrm>
              <a:off x="-679575" y="1807050"/>
              <a:ext cx="764700" cy="7647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35"/>
            <p:cNvSpPr/>
            <p:nvPr/>
          </p:nvSpPr>
          <p:spPr>
            <a:xfrm>
              <a:off x="-594450" y="1892175"/>
              <a:ext cx="594600" cy="594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35"/>
            <p:cNvSpPr/>
            <p:nvPr/>
          </p:nvSpPr>
          <p:spPr>
            <a:xfrm>
              <a:off x="-514450" y="1972300"/>
              <a:ext cx="434700" cy="434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1" name="Google Shape;1291;p35"/>
          <p:cNvSpPr/>
          <p:nvPr/>
        </p:nvSpPr>
        <p:spPr>
          <a:xfrm rot="10800000">
            <a:off x="-806175" y="4018817"/>
            <a:ext cx="1642500" cy="1642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35"/>
          <p:cNvSpPr/>
          <p:nvPr/>
        </p:nvSpPr>
        <p:spPr>
          <a:xfrm rot="10800000">
            <a:off x="-36176" y="4495000"/>
            <a:ext cx="987000" cy="987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93" name="Google Shape;1293;p35"/>
          <p:cNvGrpSpPr/>
          <p:nvPr/>
        </p:nvGrpSpPr>
        <p:grpSpPr>
          <a:xfrm>
            <a:off x="214782" y="3783133"/>
            <a:ext cx="591301" cy="1538863"/>
            <a:chOff x="3457750" y="2714825"/>
            <a:chExt cx="373650" cy="972425"/>
          </a:xfrm>
        </p:grpSpPr>
        <p:sp>
          <p:nvSpPr>
            <p:cNvPr id="1294" name="Google Shape;1294;p35"/>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35"/>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35"/>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35"/>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8" name="Google Shape;129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56166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6"/>
        <p:cNvGrpSpPr/>
        <p:nvPr/>
      </p:nvGrpSpPr>
      <p:grpSpPr>
        <a:xfrm>
          <a:off x="0" y="0"/>
          <a:ext cx="0" cy="0"/>
          <a:chOff x="0" y="0"/>
          <a:chExt cx="0" cy="0"/>
        </a:xfrm>
      </p:grpSpPr>
      <p:sp>
        <p:nvSpPr>
          <p:cNvPr id="67" name="Google Shape;67;p3"/>
          <p:cNvSpPr/>
          <p:nvPr/>
        </p:nvSpPr>
        <p:spPr>
          <a:xfrm rot="10800000" flipH="1">
            <a:off x="534021" y="3871279"/>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0800000" flipH="1">
            <a:off x="111855" y="3547494"/>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5400000">
            <a:off x="3545175" y="222750"/>
            <a:ext cx="69000" cy="889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a:spLocks noGrp="1"/>
          </p:cNvSpPr>
          <p:nvPr>
            <p:ph type="title"/>
          </p:nvPr>
        </p:nvSpPr>
        <p:spPr>
          <a:xfrm>
            <a:off x="4572000" y="2291927"/>
            <a:ext cx="38589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5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1" name="Google Shape;71;p3"/>
          <p:cNvSpPr txBox="1">
            <a:spLocks noGrp="1"/>
          </p:cNvSpPr>
          <p:nvPr>
            <p:ph type="title" idx="2" hasCustomPrompt="1"/>
          </p:nvPr>
        </p:nvSpPr>
        <p:spPr>
          <a:xfrm>
            <a:off x="4572000" y="1585405"/>
            <a:ext cx="3858900" cy="67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3"/>
          <p:cNvSpPr txBox="1">
            <a:spLocks noGrp="1"/>
          </p:cNvSpPr>
          <p:nvPr>
            <p:ph type="subTitle" idx="1"/>
          </p:nvPr>
        </p:nvSpPr>
        <p:spPr>
          <a:xfrm>
            <a:off x="5327400" y="3141389"/>
            <a:ext cx="3103500" cy="492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grpSp>
        <p:nvGrpSpPr>
          <p:cNvPr id="73" name="Google Shape;73;p3"/>
          <p:cNvGrpSpPr/>
          <p:nvPr/>
        </p:nvGrpSpPr>
        <p:grpSpPr>
          <a:xfrm flipH="1">
            <a:off x="-253785" y="1864468"/>
            <a:ext cx="1651070" cy="1651662"/>
            <a:chOff x="1425475" y="2707650"/>
            <a:chExt cx="766300" cy="766575"/>
          </a:xfrm>
        </p:grpSpPr>
        <p:sp>
          <p:nvSpPr>
            <p:cNvPr id="74" name="Google Shape;74;p3"/>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flipH="1">
            <a:off x="783243" y="362647"/>
            <a:ext cx="762133" cy="925334"/>
            <a:chOff x="5270675" y="1740975"/>
            <a:chExt cx="288250" cy="349975"/>
          </a:xfrm>
        </p:grpSpPr>
        <p:sp>
          <p:nvSpPr>
            <p:cNvPr id="90" name="Google Shape;90;p3"/>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3"/>
          <p:cNvGrpSpPr/>
          <p:nvPr/>
        </p:nvGrpSpPr>
        <p:grpSpPr>
          <a:xfrm flipH="1">
            <a:off x="3612008" y="3547496"/>
            <a:ext cx="523277" cy="519768"/>
            <a:chOff x="4822550" y="1805400"/>
            <a:chExt cx="176075" cy="174900"/>
          </a:xfrm>
        </p:grpSpPr>
        <p:sp>
          <p:nvSpPr>
            <p:cNvPr id="102" name="Google Shape;102;p3"/>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flipH="1">
            <a:off x="659744" y="3102397"/>
            <a:ext cx="409632" cy="60852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flipH="1">
            <a:off x="4048695" y="494824"/>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3"/>
          <p:cNvGrpSpPr/>
          <p:nvPr/>
        </p:nvGrpSpPr>
        <p:grpSpPr>
          <a:xfrm flipH="1">
            <a:off x="7801377" y="4436925"/>
            <a:ext cx="1401819" cy="467543"/>
            <a:chOff x="1908650" y="3874300"/>
            <a:chExt cx="648750" cy="216375"/>
          </a:xfrm>
        </p:grpSpPr>
        <p:sp>
          <p:nvSpPr>
            <p:cNvPr id="113" name="Google Shape;113;p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3"/>
          <p:cNvSpPr/>
          <p:nvPr/>
        </p:nvSpPr>
        <p:spPr>
          <a:xfrm rot="5400000" flipH="1">
            <a:off x="8795302" y="4068997"/>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926200" y="443625"/>
            <a:ext cx="3267300" cy="326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flipH="1">
            <a:off x="8516402" y="4068997"/>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3"/>
          <p:cNvGrpSpPr/>
          <p:nvPr/>
        </p:nvGrpSpPr>
        <p:grpSpPr>
          <a:xfrm flipH="1">
            <a:off x="7986101" y="-1775"/>
            <a:ext cx="409625" cy="1329814"/>
            <a:chOff x="713225" y="-66200"/>
            <a:chExt cx="409625" cy="1329814"/>
          </a:xfrm>
        </p:grpSpPr>
        <p:sp>
          <p:nvSpPr>
            <p:cNvPr id="129" name="Google Shape;129;p3"/>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81735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51"/>
        <p:cNvGrpSpPr/>
        <p:nvPr/>
      </p:nvGrpSpPr>
      <p:grpSpPr>
        <a:xfrm>
          <a:off x="0" y="0"/>
          <a:ext cx="0" cy="0"/>
          <a:chOff x="0" y="0"/>
          <a:chExt cx="0" cy="0"/>
        </a:xfrm>
      </p:grpSpPr>
      <p:sp>
        <p:nvSpPr>
          <p:cNvPr id="152" name="Google Shape;152;p5"/>
          <p:cNvSpPr txBox="1">
            <a:spLocks noGrp="1"/>
          </p:cNvSpPr>
          <p:nvPr>
            <p:ph type="subTitle" idx="1"/>
          </p:nvPr>
        </p:nvSpPr>
        <p:spPr>
          <a:xfrm>
            <a:off x="1290775" y="2162850"/>
            <a:ext cx="2907600" cy="39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Fredoka One"/>
              <a:buNone/>
              <a:defRPr sz="2500">
                <a:solidFill>
                  <a:schemeClr val="accent6"/>
                </a:solidFill>
                <a:latin typeface="Fredoka One"/>
                <a:ea typeface="Fredoka One"/>
                <a:cs typeface="Fredoka One"/>
                <a:sym typeface="Fredoka One"/>
              </a:defRPr>
            </a:lvl1pPr>
            <a:lvl2pPr lvl="1" algn="ctr">
              <a:lnSpc>
                <a:spcPct val="100000"/>
              </a:lnSpc>
              <a:spcBef>
                <a:spcPts val="0"/>
              </a:spcBef>
              <a:spcAft>
                <a:spcPts val="0"/>
              </a:spcAft>
              <a:buSzPts val="2500"/>
              <a:buFont typeface="Fredoka One"/>
              <a:buNone/>
              <a:defRPr sz="2500">
                <a:latin typeface="Fredoka One"/>
                <a:ea typeface="Fredoka One"/>
                <a:cs typeface="Fredoka One"/>
                <a:sym typeface="Fredoka One"/>
              </a:defRPr>
            </a:lvl2pPr>
            <a:lvl3pPr lvl="2"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3pPr>
            <a:lvl4pPr lvl="3"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4pPr>
            <a:lvl5pPr lvl="4"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5pPr>
            <a:lvl6pPr lvl="5"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6pPr>
            <a:lvl7pPr lvl="6"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7pPr>
            <a:lvl8pPr lvl="7" algn="ctr">
              <a:lnSpc>
                <a:spcPct val="100000"/>
              </a:lnSpc>
              <a:spcBef>
                <a:spcPts val="1600"/>
              </a:spcBef>
              <a:spcAft>
                <a:spcPts val="0"/>
              </a:spcAft>
              <a:buSzPts val="2500"/>
              <a:buFont typeface="Fredoka One"/>
              <a:buNone/>
              <a:defRPr sz="2500">
                <a:latin typeface="Fredoka One"/>
                <a:ea typeface="Fredoka One"/>
                <a:cs typeface="Fredoka One"/>
                <a:sym typeface="Fredoka One"/>
              </a:defRPr>
            </a:lvl8pPr>
            <a:lvl9pPr lvl="8" algn="ctr">
              <a:lnSpc>
                <a:spcPct val="100000"/>
              </a:lnSpc>
              <a:spcBef>
                <a:spcPts val="1600"/>
              </a:spcBef>
              <a:spcAft>
                <a:spcPts val="1600"/>
              </a:spcAft>
              <a:buSzPts val="2500"/>
              <a:buFont typeface="Fredoka One"/>
              <a:buNone/>
              <a:defRPr sz="2500">
                <a:latin typeface="Fredoka One"/>
                <a:ea typeface="Fredoka One"/>
                <a:cs typeface="Fredoka One"/>
                <a:sym typeface="Fredoka One"/>
              </a:defRPr>
            </a:lvl9pPr>
          </a:lstStyle>
          <a:p>
            <a:endParaRPr/>
          </a:p>
        </p:txBody>
      </p:sp>
      <p:sp>
        <p:nvSpPr>
          <p:cNvPr id="153" name="Google Shape;153;p5"/>
          <p:cNvSpPr txBox="1">
            <a:spLocks noGrp="1"/>
          </p:cNvSpPr>
          <p:nvPr>
            <p:ph type="subTitle" idx="2"/>
          </p:nvPr>
        </p:nvSpPr>
        <p:spPr>
          <a:xfrm>
            <a:off x="4945650" y="2162850"/>
            <a:ext cx="2907600" cy="39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Fredoka One"/>
              <a:buNone/>
              <a:defRPr sz="2500">
                <a:solidFill>
                  <a:schemeClr val="accent6"/>
                </a:solidFill>
                <a:latin typeface="Fredoka One"/>
                <a:ea typeface="Fredoka One"/>
                <a:cs typeface="Fredoka One"/>
                <a:sym typeface="Fredoka One"/>
              </a:defRPr>
            </a:lvl1pPr>
            <a:lvl2pPr lvl="1" algn="ctr" rtl="0">
              <a:lnSpc>
                <a:spcPct val="100000"/>
              </a:lnSpc>
              <a:spcBef>
                <a:spcPts val="0"/>
              </a:spcBef>
              <a:spcAft>
                <a:spcPts val="0"/>
              </a:spcAft>
              <a:buSzPts val="2500"/>
              <a:buFont typeface="Fredoka One"/>
              <a:buNone/>
              <a:defRPr sz="2500">
                <a:latin typeface="Fredoka One"/>
                <a:ea typeface="Fredoka One"/>
                <a:cs typeface="Fredoka One"/>
                <a:sym typeface="Fredoka One"/>
              </a:defRPr>
            </a:lvl2pPr>
            <a:lvl3pPr lvl="2" algn="ctr" rtl="0">
              <a:lnSpc>
                <a:spcPct val="100000"/>
              </a:lnSpc>
              <a:spcBef>
                <a:spcPts val="1600"/>
              </a:spcBef>
              <a:spcAft>
                <a:spcPts val="0"/>
              </a:spcAft>
              <a:buSzPts val="2500"/>
              <a:buFont typeface="Fredoka One"/>
              <a:buNone/>
              <a:defRPr sz="2500">
                <a:latin typeface="Fredoka One"/>
                <a:ea typeface="Fredoka One"/>
                <a:cs typeface="Fredoka One"/>
                <a:sym typeface="Fredoka One"/>
              </a:defRPr>
            </a:lvl3pPr>
            <a:lvl4pPr lvl="3" algn="ctr" rtl="0">
              <a:lnSpc>
                <a:spcPct val="100000"/>
              </a:lnSpc>
              <a:spcBef>
                <a:spcPts val="1600"/>
              </a:spcBef>
              <a:spcAft>
                <a:spcPts val="0"/>
              </a:spcAft>
              <a:buSzPts val="2500"/>
              <a:buFont typeface="Fredoka One"/>
              <a:buNone/>
              <a:defRPr sz="2500">
                <a:latin typeface="Fredoka One"/>
                <a:ea typeface="Fredoka One"/>
                <a:cs typeface="Fredoka One"/>
                <a:sym typeface="Fredoka One"/>
              </a:defRPr>
            </a:lvl4pPr>
            <a:lvl5pPr lvl="4" algn="ctr" rtl="0">
              <a:lnSpc>
                <a:spcPct val="100000"/>
              </a:lnSpc>
              <a:spcBef>
                <a:spcPts val="1600"/>
              </a:spcBef>
              <a:spcAft>
                <a:spcPts val="0"/>
              </a:spcAft>
              <a:buSzPts val="2500"/>
              <a:buFont typeface="Fredoka One"/>
              <a:buNone/>
              <a:defRPr sz="2500">
                <a:latin typeface="Fredoka One"/>
                <a:ea typeface="Fredoka One"/>
                <a:cs typeface="Fredoka One"/>
                <a:sym typeface="Fredoka One"/>
              </a:defRPr>
            </a:lvl5pPr>
            <a:lvl6pPr lvl="5" algn="ctr" rtl="0">
              <a:lnSpc>
                <a:spcPct val="100000"/>
              </a:lnSpc>
              <a:spcBef>
                <a:spcPts val="1600"/>
              </a:spcBef>
              <a:spcAft>
                <a:spcPts val="0"/>
              </a:spcAft>
              <a:buSzPts val="2500"/>
              <a:buFont typeface="Fredoka One"/>
              <a:buNone/>
              <a:defRPr sz="2500">
                <a:latin typeface="Fredoka One"/>
                <a:ea typeface="Fredoka One"/>
                <a:cs typeface="Fredoka One"/>
                <a:sym typeface="Fredoka One"/>
              </a:defRPr>
            </a:lvl6pPr>
            <a:lvl7pPr lvl="6" algn="ctr" rtl="0">
              <a:lnSpc>
                <a:spcPct val="100000"/>
              </a:lnSpc>
              <a:spcBef>
                <a:spcPts val="1600"/>
              </a:spcBef>
              <a:spcAft>
                <a:spcPts val="0"/>
              </a:spcAft>
              <a:buSzPts val="2500"/>
              <a:buFont typeface="Fredoka One"/>
              <a:buNone/>
              <a:defRPr sz="2500">
                <a:latin typeface="Fredoka One"/>
                <a:ea typeface="Fredoka One"/>
                <a:cs typeface="Fredoka One"/>
                <a:sym typeface="Fredoka One"/>
              </a:defRPr>
            </a:lvl7pPr>
            <a:lvl8pPr lvl="7" algn="ctr" rtl="0">
              <a:lnSpc>
                <a:spcPct val="100000"/>
              </a:lnSpc>
              <a:spcBef>
                <a:spcPts val="1600"/>
              </a:spcBef>
              <a:spcAft>
                <a:spcPts val="0"/>
              </a:spcAft>
              <a:buSzPts val="2500"/>
              <a:buFont typeface="Fredoka One"/>
              <a:buNone/>
              <a:defRPr sz="2500">
                <a:latin typeface="Fredoka One"/>
                <a:ea typeface="Fredoka One"/>
                <a:cs typeface="Fredoka One"/>
                <a:sym typeface="Fredoka One"/>
              </a:defRPr>
            </a:lvl8pPr>
            <a:lvl9pPr lvl="8" algn="ctr" rtl="0">
              <a:lnSpc>
                <a:spcPct val="100000"/>
              </a:lnSpc>
              <a:spcBef>
                <a:spcPts val="1600"/>
              </a:spcBef>
              <a:spcAft>
                <a:spcPts val="1600"/>
              </a:spcAft>
              <a:buSzPts val="2500"/>
              <a:buFont typeface="Fredoka One"/>
              <a:buNone/>
              <a:defRPr sz="2500">
                <a:latin typeface="Fredoka One"/>
                <a:ea typeface="Fredoka One"/>
                <a:cs typeface="Fredoka One"/>
                <a:sym typeface="Fredoka One"/>
              </a:defRPr>
            </a:lvl9pPr>
          </a:lstStyle>
          <a:p>
            <a:endParaRPr/>
          </a:p>
        </p:txBody>
      </p:sp>
      <p:sp>
        <p:nvSpPr>
          <p:cNvPr id="154" name="Google Shape;154;p5"/>
          <p:cNvSpPr txBox="1">
            <a:spLocks noGrp="1"/>
          </p:cNvSpPr>
          <p:nvPr>
            <p:ph type="subTitle" idx="3"/>
          </p:nvPr>
        </p:nvSpPr>
        <p:spPr>
          <a:xfrm>
            <a:off x="1479925" y="3300351"/>
            <a:ext cx="2529300" cy="7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55" name="Google Shape;155;p5"/>
          <p:cNvSpPr txBox="1">
            <a:spLocks noGrp="1"/>
          </p:cNvSpPr>
          <p:nvPr>
            <p:ph type="subTitle" idx="4"/>
          </p:nvPr>
        </p:nvSpPr>
        <p:spPr>
          <a:xfrm>
            <a:off x="5134854" y="3300351"/>
            <a:ext cx="2529300" cy="7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56" name="Google Shape;156;p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57" name="Google Shape;157;p5"/>
          <p:cNvSpPr/>
          <p:nvPr/>
        </p:nvSpPr>
        <p:spPr>
          <a:xfrm rot="-5400000">
            <a:off x="-981271" y="3643500"/>
            <a:ext cx="2054400" cy="205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rot="10800000">
            <a:off x="8308185" y="439335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5"/>
          <p:cNvGrpSpPr/>
          <p:nvPr/>
        </p:nvGrpSpPr>
        <p:grpSpPr>
          <a:xfrm>
            <a:off x="-131995" y="4436925"/>
            <a:ext cx="1401819" cy="467543"/>
            <a:chOff x="1908650" y="3874300"/>
            <a:chExt cx="648750" cy="216375"/>
          </a:xfrm>
        </p:grpSpPr>
        <p:sp>
          <p:nvSpPr>
            <p:cNvPr id="160" name="Google Shape;160;p5"/>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5"/>
          <p:cNvSpPr/>
          <p:nvPr/>
        </p:nvSpPr>
        <p:spPr>
          <a:xfrm rot="-5400000">
            <a:off x="83800" y="4068997"/>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rot="-5400000">
            <a:off x="362700" y="4068997"/>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5"/>
          <p:cNvGrpSpPr/>
          <p:nvPr/>
        </p:nvGrpSpPr>
        <p:grpSpPr>
          <a:xfrm>
            <a:off x="253938" y="-1775"/>
            <a:ext cx="409625" cy="1329814"/>
            <a:chOff x="713225" y="-66200"/>
            <a:chExt cx="409625" cy="1329814"/>
          </a:xfrm>
        </p:grpSpPr>
        <p:sp>
          <p:nvSpPr>
            <p:cNvPr id="175" name="Google Shape;175;p5"/>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5"/>
          <p:cNvSpPr/>
          <p:nvPr/>
        </p:nvSpPr>
        <p:spPr>
          <a:xfrm rot="10800000">
            <a:off x="8627672" y="406956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rot="-5400000">
            <a:off x="8109004" y="-715650"/>
            <a:ext cx="2054400" cy="205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5"/>
          <p:cNvGrpSpPr/>
          <p:nvPr/>
        </p:nvGrpSpPr>
        <p:grpSpPr>
          <a:xfrm rot="5400000" flipH="1">
            <a:off x="7683307" y="-298665"/>
            <a:ext cx="944313" cy="944406"/>
            <a:chOff x="-763875" y="1722750"/>
            <a:chExt cx="933300" cy="933300"/>
          </a:xfrm>
        </p:grpSpPr>
        <p:sp>
          <p:nvSpPr>
            <p:cNvPr id="184" name="Google Shape;184;p5"/>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5"/>
          <p:cNvSpPr/>
          <p:nvPr/>
        </p:nvSpPr>
        <p:spPr>
          <a:xfrm rot="-5400000">
            <a:off x="8551961" y="105115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txBox="1">
            <a:spLocks noGrp="1"/>
          </p:cNvSpPr>
          <p:nvPr>
            <p:ph type="subTitle" idx="5"/>
          </p:nvPr>
        </p:nvSpPr>
        <p:spPr>
          <a:xfrm>
            <a:off x="1479925" y="2580418"/>
            <a:ext cx="2529300" cy="7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90" name="Google Shape;190;p5"/>
          <p:cNvSpPr txBox="1">
            <a:spLocks noGrp="1"/>
          </p:cNvSpPr>
          <p:nvPr>
            <p:ph type="subTitle" idx="6"/>
          </p:nvPr>
        </p:nvSpPr>
        <p:spPr>
          <a:xfrm>
            <a:off x="5134851" y="2580418"/>
            <a:ext cx="2529300" cy="7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91" name="Google Shape;19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499390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2"/>
        <p:cNvGrpSpPr/>
        <p:nvPr/>
      </p:nvGrpSpPr>
      <p:grpSpPr>
        <a:xfrm>
          <a:off x="0" y="0"/>
          <a:ext cx="0" cy="0"/>
          <a:chOff x="0" y="0"/>
          <a:chExt cx="0" cy="0"/>
        </a:xfrm>
      </p:grpSpPr>
      <p:sp>
        <p:nvSpPr>
          <p:cNvPr id="193" name="Google Shape;193;p6"/>
          <p:cNvSpPr txBox="1">
            <a:spLocks noGrp="1"/>
          </p:cNvSpPr>
          <p:nvPr>
            <p:ph type="title"/>
          </p:nvPr>
        </p:nvSpPr>
        <p:spPr>
          <a:xfrm>
            <a:off x="713250"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94" name="Google Shape;194;p6"/>
          <p:cNvSpPr/>
          <p:nvPr/>
        </p:nvSpPr>
        <p:spPr>
          <a:xfrm rot="10800000">
            <a:off x="-232575" y="4829200"/>
            <a:ext cx="1940700" cy="13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8659050" y="4459775"/>
            <a:ext cx="988200" cy="98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6"/>
          <p:cNvGrpSpPr/>
          <p:nvPr/>
        </p:nvGrpSpPr>
        <p:grpSpPr>
          <a:xfrm>
            <a:off x="-614325" y="4430350"/>
            <a:ext cx="933300" cy="933300"/>
            <a:chOff x="-763875" y="1722750"/>
            <a:chExt cx="933300" cy="933300"/>
          </a:xfrm>
        </p:grpSpPr>
        <p:sp>
          <p:nvSpPr>
            <p:cNvPr id="197" name="Google Shape;197;p6"/>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6"/>
          <p:cNvGrpSpPr/>
          <p:nvPr/>
        </p:nvGrpSpPr>
        <p:grpSpPr>
          <a:xfrm>
            <a:off x="8506462" y="-303702"/>
            <a:ext cx="1422253" cy="1422763"/>
            <a:chOff x="1425475" y="2707650"/>
            <a:chExt cx="766300" cy="766575"/>
          </a:xfrm>
        </p:grpSpPr>
        <p:sp>
          <p:nvSpPr>
            <p:cNvPr id="202" name="Google Shape;202;p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6"/>
          <p:cNvSpPr/>
          <p:nvPr/>
        </p:nvSpPr>
        <p:spPr>
          <a:xfrm>
            <a:off x="8876334" y="-27009"/>
            <a:ext cx="214682" cy="67697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8362600" y="-27008"/>
            <a:ext cx="447048" cy="140971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8533123" y="-27008"/>
            <a:ext cx="177142" cy="55859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6"/>
          <p:cNvGrpSpPr/>
          <p:nvPr/>
        </p:nvGrpSpPr>
        <p:grpSpPr>
          <a:xfrm>
            <a:off x="-232582" y="173900"/>
            <a:ext cx="1401819" cy="467543"/>
            <a:chOff x="1908650" y="3874300"/>
            <a:chExt cx="648750" cy="216375"/>
          </a:xfrm>
        </p:grpSpPr>
        <p:sp>
          <p:nvSpPr>
            <p:cNvPr id="221" name="Google Shape;221;p6"/>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6"/>
          <p:cNvSpPr/>
          <p:nvPr/>
        </p:nvSpPr>
        <p:spPr>
          <a:xfrm>
            <a:off x="8543325" y="445978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049324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35"/>
        <p:cNvGrpSpPr/>
        <p:nvPr/>
      </p:nvGrpSpPr>
      <p:grpSpPr>
        <a:xfrm>
          <a:off x="0" y="0"/>
          <a:ext cx="0" cy="0"/>
          <a:chOff x="0" y="0"/>
          <a:chExt cx="0" cy="0"/>
        </a:xfrm>
      </p:grpSpPr>
      <p:sp>
        <p:nvSpPr>
          <p:cNvPr id="236" name="Google Shape;236;p7"/>
          <p:cNvSpPr txBox="1">
            <a:spLocks noGrp="1"/>
          </p:cNvSpPr>
          <p:nvPr>
            <p:ph type="subTitle" idx="1"/>
          </p:nvPr>
        </p:nvSpPr>
        <p:spPr>
          <a:xfrm>
            <a:off x="720000" y="1376525"/>
            <a:ext cx="4853400" cy="3116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chemeClr val="accent4"/>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237" name="Google Shape;237;p7"/>
          <p:cNvSpPr/>
          <p:nvPr/>
        </p:nvSpPr>
        <p:spPr>
          <a:xfrm rot="10800000" flipH="1">
            <a:off x="355361" y="4526442"/>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rot="10800000" flipH="1">
            <a:off x="-66805" y="4202657"/>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rot="5400000" flipH="1">
            <a:off x="-1449837" y="-325025"/>
            <a:ext cx="2054400" cy="205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rot="5400000" flipH="1">
            <a:off x="26637" y="127418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txBox="1">
            <a:spLocks noGrp="1"/>
          </p:cNvSpPr>
          <p:nvPr>
            <p:ph type="title"/>
          </p:nvPr>
        </p:nvSpPr>
        <p:spPr>
          <a:xfrm>
            <a:off x="713250"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242" name="Google Shape;242;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59054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43"/>
        <p:cNvGrpSpPr/>
        <p:nvPr/>
      </p:nvGrpSpPr>
      <p:grpSpPr>
        <a:xfrm>
          <a:off x="0" y="0"/>
          <a:ext cx="0" cy="0"/>
          <a:chOff x="0" y="0"/>
          <a:chExt cx="0" cy="0"/>
        </a:xfrm>
      </p:grpSpPr>
      <p:sp>
        <p:nvSpPr>
          <p:cNvPr id="244" name="Google Shape;244;p8"/>
          <p:cNvSpPr/>
          <p:nvPr/>
        </p:nvSpPr>
        <p:spPr>
          <a:xfrm>
            <a:off x="451200" y="-76550"/>
            <a:ext cx="190200" cy="114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246" name="Google Shape;246;p8"/>
          <p:cNvGrpSpPr/>
          <p:nvPr/>
        </p:nvGrpSpPr>
        <p:grpSpPr>
          <a:xfrm>
            <a:off x="79734" y="-186950"/>
            <a:ext cx="933300" cy="933300"/>
            <a:chOff x="-763875" y="1722750"/>
            <a:chExt cx="933300" cy="933300"/>
          </a:xfrm>
        </p:grpSpPr>
        <p:sp>
          <p:nvSpPr>
            <p:cNvPr id="247" name="Google Shape;247;p8"/>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8"/>
          <p:cNvSpPr/>
          <p:nvPr/>
        </p:nvSpPr>
        <p:spPr>
          <a:xfrm rot="-5400000">
            <a:off x="-554275" y="3088326"/>
            <a:ext cx="2335800" cy="2335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rot="-5400000">
            <a:off x="8129990" y="-508785"/>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8"/>
          <p:cNvGrpSpPr/>
          <p:nvPr/>
        </p:nvGrpSpPr>
        <p:grpSpPr>
          <a:xfrm>
            <a:off x="7533330" y="526375"/>
            <a:ext cx="1401819" cy="467543"/>
            <a:chOff x="1908650" y="3874300"/>
            <a:chExt cx="648750" cy="216375"/>
          </a:xfrm>
        </p:grpSpPr>
        <p:sp>
          <p:nvSpPr>
            <p:cNvPr id="254" name="Google Shape;254;p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8"/>
          <p:cNvSpPr/>
          <p:nvPr/>
        </p:nvSpPr>
        <p:spPr>
          <a:xfrm rot="-5400000">
            <a:off x="7870450" y="22492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rot="-5400000">
            <a:off x="8149350" y="22492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0800000" flipH="1">
            <a:off x="8625872" y="3252505"/>
            <a:ext cx="620170" cy="195563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0800000" flipH="1">
            <a:off x="8097974" y="3930667"/>
            <a:ext cx="405087" cy="127748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8"/>
          <p:cNvGrpSpPr/>
          <p:nvPr/>
        </p:nvGrpSpPr>
        <p:grpSpPr>
          <a:xfrm rot="-5400000">
            <a:off x="8587475" y="3968975"/>
            <a:ext cx="142500" cy="1298276"/>
            <a:chOff x="8554275" y="274800"/>
            <a:chExt cx="142500" cy="1298276"/>
          </a:xfrm>
        </p:grpSpPr>
        <p:sp>
          <p:nvSpPr>
            <p:cNvPr id="271" name="Google Shape;271;p8"/>
            <p:cNvSpPr/>
            <p:nvPr/>
          </p:nvSpPr>
          <p:spPr>
            <a:xfrm>
              <a:off x="8554275" y="274800"/>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8554275" y="563744"/>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8554275" y="852688"/>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8554275" y="1141632"/>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8554275" y="1430576"/>
              <a:ext cx="142500" cy="14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8"/>
          <p:cNvSpPr/>
          <p:nvPr/>
        </p:nvSpPr>
        <p:spPr>
          <a:xfrm rot="10800000">
            <a:off x="-648325" y="4124067"/>
            <a:ext cx="1642500" cy="164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rot="10800000">
            <a:off x="121674" y="4600250"/>
            <a:ext cx="987000" cy="98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8"/>
          <p:cNvGrpSpPr/>
          <p:nvPr/>
        </p:nvGrpSpPr>
        <p:grpSpPr>
          <a:xfrm>
            <a:off x="372632" y="3888383"/>
            <a:ext cx="591301" cy="1538863"/>
            <a:chOff x="3457750" y="2714825"/>
            <a:chExt cx="373650" cy="972425"/>
          </a:xfrm>
        </p:grpSpPr>
        <p:sp>
          <p:nvSpPr>
            <p:cNvPr id="279" name="Google Shape;279;p8"/>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273636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84"/>
        <p:cNvGrpSpPr/>
        <p:nvPr/>
      </p:nvGrpSpPr>
      <p:grpSpPr>
        <a:xfrm>
          <a:off x="0" y="0"/>
          <a:ext cx="0" cy="0"/>
          <a:chOff x="0" y="0"/>
          <a:chExt cx="0" cy="0"/>
        </a:xfrm>
      </p:grpSpPr>
      <p:sp>
        <p:nvSpPr>
          <p:cNvPr id="285" name="Google Shape;285;p9"/>
          <p:cNvSpPr/>
          <p:nvPr/>
        </p:nvSpPr>
        <p:spPr>
          <a:xfrm>
            <a:off x="4852400" y="338100"/>
            <a:ext cx="3267300" cy="326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txBox="1">
            <a:spLocks noGrp="1"/>
          </p:cNvSpPr>
          <p:nvPr>
            <p:ph type="title"/>
          </p:nvPr>
        </p:nvSpPr>
        <p:spPr>
          <a:xfrm>
            <a:off x="713225" y="1577488"/>
            <a:ext cx="3852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7" name="Google Shape;287;p9"/>
          <p:cNvSpPr txBox="1">
            <a:spLocks noGrp="1"/>
          </p:cNvSpPr>
          <p:nvPr>
            <p:ph type="subTitle" idx="1"/>
          </p:nvPr>
        </p:nvSpPr>
        <p:spPr>
          <a:xfrm>
            <a:off x="713225" y="2509100"/>
            <a:ext cx="3425700" cy="105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288" name="Google Shape;288;p9"/>
          <p:cNvSpPr/>
          <p:nvPr/>
        </p:nvSpPr>
        <p:spPr>
          <a:xfrm rot="10800000">
            <a:off x="8569560" y="441750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9"/>
          <p:cNvGrpSpPr/>
          <p:nvPr/>
        </p:nvGrpSpPr>
        <p:grpSpPr>
          <a:xfrm>
            <a:off x="7339366" y="1480968"/>
            <a:ext cx="1651070" cy="1651662"/>
            <a:chOff x="1425475" y="2707650"/>
            <a:chExt cx="766300" cy="766575"/>
          </a:xfrm>
        </p:grpSpPr>
        <p:sp>
          <p:nvSpPr>
            <p:cNvPr id="290" name="Google Shape;290;p9"/>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9"/>
          <p:cNvGrpSpPr/>
          <p:nvPr/>
        </p:nvGrpSpPr>
        <p:grpSpPr>
          <a:xfrm>
            <a:off x="7242825" y="338297"/>
            <a:ext cx="762133" cy="925334"/>
            <a:chOff x="5270675" y="1740975"/>
            <a:chExt cx="288250" cy="349975"/>
          </a:xfrm>
        </p:grpSpPr>
        <p:sp>
          <p:nvSpPr>
            <p:cNvPr id="306" name="Google Shape;306;p9"/>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9"/>
          <p:cNvGrpSpPr/>
          <p:nvPr/>
        </p:nvGrpSpPr>
        <p:grpSpPr>
          <a:xfrm>
            <a:off x="4973665" y="3483071"/>
            <a:ext cx="523277" cy="519768"/>
            <a:chOff x="4822550" y="1805400"/>
            <a:chExt cx="176075" cy="174900"/>
          </a:xfrm>
        </p:grpSpPr>
        <p:sp>
          <p:nvSpPr>
            <p:cNvPr id="318" name="Google Shape;318;p9"/>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9"/>
          <p:cNvSpPr/>
          <p:nvPr/>
        </p:nvSpPr>
        <p:spPr>
          <a:xfrm>
            <a:off x="8039575" y="3037972"/>
            <a:ext cx="409632" cy="608521"/>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4650625" y="430399"/>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9"/>
          <p:cNvGrpSpPr/>
          <p:nvPr/>
        </p:nvGrpSpPr>
        <p:grpSpPr>
          <a:xfrm>
            <a:off x="-94245" y="4372500"/>
            <a:ext cx="1401819" cy="467543"/>
            <a:chOff x="1908650" y="3874300"/>
            <a:chExt cx="648750" cy="216375"/>
          </a:xfrm>
        </p:grpSpPr>
        <p:sp>
          <p:nvSpPr>
            <p:cNvPr id="329" name="Google Shape;329;p9"/>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9"/>
          <p:cNvSpPr/>
          <p:nvPr/>
        </p:nvSpPr>
        <p:spPr>
          <a:xfrm rot="-5400000">
            <a:off x="121550"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rot="-5400000">
            <a:off x="400450"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9"/>
          <p:cNvGrpSpPr/>
          <p:nvPr/>
        </p:nvGrpSpPr>
        <p:grpSpPr>
          <a:xfrm>
            <a:off x="713225" y="-66200"/>
            <a:ext cx="409625" cy="1329814"/>
            <a:chOff x="713225" y="-66200"/>
            <a:chExt cx="409625" cy="1329814"/>
          </a:xfrm>
        </p:grpSpPr>
        <p:sp>
          <p:nvSpPr>
            <p:cNvPr id="344" name="Google Shape;344;p9"/>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9"/>
          <p:cNvSpPr/>
          <p:nvPr/>
        </p:nvSpPr>
        <p:spPr>
          <a:xfrm rot="10800000">
            <a:off x="8889047" y="409371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85169642"/>
      </p:ext>
    </p:extLst>
  </p:cSld>
  <p:clrMapOvr>
    <a:masterClrMapping/>
  </p:clrMapOvr>
  <p:extLst>
    <p:ext uri="{DCECCB84-F9BA-43D5-87BE-67443E8EF086}">
      <p15:sldGuideLst xmlns:p15="http://schemas.microsoft.com/office/powerpoint/2012/main">
        <p15:guide id="1" orient="horz">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52"/>
        <p:cNvGrpSpPr/>
        <p:nvPr/>
      </p:nvGrpSpPr>
      <p:grpSpPr>
        <a:xfrm>
          <a:off x="0" y="0"/>
          <a:ext cx="0" cy="0"/>
          <a:chOff x="0" y="0"/>
          <a:chExt cx="0" cy="0"/>
        </a:xfrm>
      </p:grpSpPr>
      <p:grpSp>
        <p:nvGrpSpPr>
          <p:cNvPr id="353" name="Google Shape;353;p10"/>
          <p:cNvGrpSpPr/>
          <p:nvPr/>
        </p:nvGrpSpPr>
        <p:grpSpPr>
          <a:xfrm>
            <a:off x="7430591" y="1514831"/>
            <a:ext cx="1651070" cy="1651662"/>
            <a:chOff x="1425475" y="2707650"/>
            <a:chExt cx="766300" cy="766575"/>
          </a:xfrm>
        </p:grpSpPr>
        <p:sp>
          <p:nvSpPr>
            <p:cNvPr id="354" name="Google Shape;354;p10"/>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0"/>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0"/>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0"/>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0"/>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0"/>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0"/>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0"/>
          <p:cNvSpPr/>
          <p:nvPr/>
        </p:nvSpPr>
        <p:spPr>
          <a:xfrm>
            <a:off x="6562000" y="-871850"/>
            <a:ext cx="3136200" cy="3136200"/>
          </a:xfrm>
          <a:prstGeom prst="ellipse">
            <a:avLst/>
          </a:prstGeom>
          <a:solidFill>
            <a:srgbClr val="F4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0"/>
          <p:cNvGrpSpPr/>
          <p:nvPr/>
        </p:nvGrpSpPr>
        <p:grpSpPr>
          <a:xfrm rot="10800000">
            <a:off x="8618550" y="3485875"/>
            <a:ext cx="933300" cy="933300"/>
            <a:chOff x="-763875" y="1722750"/>
            <a:chExt cx="933300" cy="933300"/>
          </a:xfrm>
        </p:grpSpPr>
        <p:sp>
          <p:nvSpPr>
            <p:cNvPr id="371" name="Google Shape;371;p10"/>
            <p:cNvSpPr/>
            <p:nvPr/>
          </p:nvSpPr>
          <p:spPr>
            <a:xfrm>
              <a:off x="-763875" y="1722750"/>
              <a:ext cx="933300" cy="933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679575" y="1807050"/>
              <a:ext cx="764700" cy="7647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594450" y="1892175"/>
              <a:ext cx="594600" cy="594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p:nvPr/>
          </p:nvSpPr>
          <p:spPr>
            <a:xfrm>
              <a:off x="-514450" y="1972300"/>
              <a:ext cx="434700" cy="4344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0"/>
          <p:cNvGrpSpPr/>
          <p:nvPr/>
        </p:nvGrpSpPr>
        <p:grpSpPr>
          <a:xfrm rot="5400000">
            <a:off x="8449245" y="1704124"/>
            <a:ext cx="1401819" cy="467543"/>
            <a:chOff x="1908650" y="3874300"/>
            <a:chExt cx="648750" cy="216375"/>
          </a:xfrm>
        </p:grpSpPr>
        <p:sp>
          <p:nvSpPr>
            <p:cNvPr id="376" name="Google Shape;376;p10"/>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0"/>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0"/>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10"/>
          <p:cNvSpPr txBox="1">
            <a:spLocks noGrp="1"/>
          </p:cNvSpPr>
          <p:nvPr>
            <p:ph type="title"/>
          </p:nvPr>
        </p:nvSpPr>
        <p:spPr>
          <a:xfrm>
            <a:off x="3952275" y="539500"/>
            <a:ext cx="4236300" cy="77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89" name="Google Shape;389;p10"/>
          <p:cNvSpPr/>
          <p:nvPr/>
        </p:nvSpPr>
        <p:spPr>
          <a:xfrm rot="10800000">
            <a:off x="-580550" y="3293425"/>
            <a:ext cx="2089200" cy="208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rot="10800000">
            <a:off x="-401125" y="4294425"/>
            <a:ext cx="1255500" cy="1255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10"/>
          <p:cNvGrpSpPr/>
          <p:nvPr/>
        </p:nvGrpSpPr>
        <p:grpSpPr>
          <a:xfrm>
            <a:off x="386277" y="3744873"/>
            <a:ext cx="588125" cy="1530597"/>
            <a:chOff x="3457750" y="2714825"/>
            <a:chExt cx="373650" cy="972425"/>
          </a:xfrm>
        </p:grpSpPr>
        <p:sp>
          <p:nvSpPr>
            <p:cNvPr id="392" name="Google Shape;392;p10"/>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0"/>
          <p:cNvGrpSpPr/>
          <p:nvPr/>
        </p:nvGrpSpPr>
        <p:grpSpPr>
          <a:xfrm>
            <a:off x="132940" y="279621"/>
            <a:ext cx="523277" cy="519768"/>
            <a:chOff x="4822550" y="1805400"/>
            <a:chExt cx="176075" cy="174900"/>
          </a:xfrm>
        </p:grpSpPr>
        <p:sp>
          <p:nvSpPr>
            <p:cNvPr id="397" name="Google Shape;397;p10"/>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0"/>
          <p:cNvGrpSpPr/>
          <p:nvPr/>
        </p:nvGrpSpPr>
        <p:grpSpPr>
          <a:xfrm rot="5400000">
            <a:off x="581712" y="-36078"/>
            <a:ext cx="364581" cy="362148"/>
            <a:chOff x="4822550" y="1805400"/>
            <a:chExt cx="176075" cy="174900"/>
          </a:xfrm>
        </p:grpSpPr>
        <p:sp>
          <p:nvSpPr>
            <p:cNvPr id="406" name="Google Shape;406;p10"/>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35297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415"/>
        <p:cNvGrpSpPr/>
        <p:nvPr/>
      </p:nvGrpSpPr>
      <p:grpSpPr>
        <a:xfrm>
          <a:off x="0" y="0"/>
          <a:ext cx="0" cy="0"/>
          <a:chOff x="0" y="0"/>
          <a:chExt cx="0" cy="0"/>
        </a:xfrm>
      </p:grpSpPr>
      <p:sp>
        <p:nvSpPr>
          <p:cNvPr id="416" name="Google Shape;416;p11"/>
          <p:cNvSpPr/>
          <p:nvPr/>
        </p:nvSpPr>
        <p:spPr>
          <a:xfrm rot="-5400000">
            <a:off x="6491874" y="-113815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rot="-5400000">
            <a:off x="502415" y="3337340"/>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rot="-5400000">
            <a:off x="4421678" y="1234775"/>
            <a:ext cx="69000" cy="674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11"/>
          <p:cNvGrpSpPr/>
          <p:nvPr/>
        </p:nvGrpSpPr>
        <p:grpSpPr>
          <a:xfrm rot="5400000">
            <a:off x="7063509" y="3796856"/>
            <a:ext cx="2303268" cy="2304171"/>
            <a:chOff x="1425475" y="2707650"/>
            <a:chExt cx="766300" cy="766575"/>
          </a:xfrm>
        </p:grpSpPr>
        <p:sp>
          <p:nvSpPr>
            <p:cNvPr id="420" name="Google Shape;420;p1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11"/>
          <p:cNvSpPr/>
          <p:nvPr/>
        </p:nvSpPr>
        <p:spPr>
          <a:xfrm rot="10800000">
            <a:off x="7727896" y="4122879"/>
            <a:ext cx="332660" cy="10490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rot="10800000">
            <a:off x="8163889" y="2987433"/>
            <a:ext cx="692704" cy="218444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rot="10800000">
            <a:off x="8317904" y="4306401"/>
            <a:ext cx="274461" cy="865482"/>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rot="-5400000">
            <a:off x="8452423" y="48120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11"/>
          <p:cNvGrpSpPr/>
          <p:nvPr/>
        </p:nvGrpSpPr>
        <p:grpSpPr>
          <a:xfrm>
            <a:off x="-94245" y="4372500"/>
            <a:ext cx="1401819" cy="467543"/>
            <a:chOff x="1908650" y="3874300"/>
            <a:chExt cx="648750" cy="216375"/>
          </a:xfrm>
        </p:grpSpPr>
        <p:sp>
          <p:nvSpPr>
            <p:cNvPr id="440" name="Google Shape;440;p11"/>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11"/>
          <p:cNvSpPr/>
          <p:nvPr/>
        </p:nvSpPr>
        <p:spPr>
          <a:xfrm rot="-5400000">
            <a:off x="121550"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5400000">
            <a:off x="400450"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11"/>
          <p:cNvGrpSpPr/>
          <p:nvPr/>
        </p:nvGrpSpPr>
        <p:grpSpPr>
          <a:xfrm flipH="1">
            <a:off x="-429089" y="-304222"/>
            <a:ext cx="1423402" cy="1424066"/>
            <a:chOff x="1425475" y="2707650"/>
            <a:chExt cx="766300" cy="766575"/>
          </a:xfrm>
        </p:grpSpPr>
        <p:sp>
          <p:nvSpPr>
            <p:cNvPr id="455" name="Google Shape;455;p1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11"/>
          <p:cNvSpPr/>
          <p:nvPr/>
        </p:nvSpPr>
        <p:spPr>
          <a:xfrm flipH="1">
            <a:off x="409290" y="-27669"/>
            <a:ext cx="214869" cy="67756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flipH="1">
            <a:off x="715154" y="-27668"/>
            <a:ext cx="447423" cy="141089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flipH="1">
            <a:off x="850260" y="-27668"/>
            <a:ext cx="177249" cy="55893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txBox="1">
            <a:spLocks noGrp="1"/>
          </p:cNvSpPr>
          <p:nvPr>
            <p:ph type="title" hasCustomPrompt="1"/>
          </p:nvPr>
        </p:nvSpPr>
        <p:spPr>
          <a:xfrm>
            <a:off x="1284000" y="16286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4" name="Google Shape;474;p11"/>
          <p:cNvSpPr txBox="1">
            <a:spLocks noGrp="1"/>
          </p:cNvSpPr>
          <p:nvPr>
            <p:ph type="subTitle" idx="1"/>
          </p:nvPr>
        </p:nvSpPr>
        <p:spPr>
          <a:xfrm>
            <a:off x="1284000" y="2987425"/>
            <a:ext cx="65760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475" name="Google Shape;475;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18994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6"/>
        <p:cNvGrpSpPr/>
        <p:nvPr/>
      </p:nvGrpSpPr>
      <p:grpSpPr>
        <a:xfrm>
          <a:off x="0" y="0"/>
          <a:ext cx="0" cy="0"/>
          <a:chOff x="0" y="0"/>
          <a:chExt cx="0" cy="0"/>
        </a:xfrm>
      </p:grpSpPr>
      <p:sp>
        <p:nvSpPr>
          <p:cNvPr id="477" name="Google Shape;477;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41959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415"/>
        <p:cNvGrpSpPr/>
        <p:nvPr/>
      </p:nvGrpSpPr>
      <p:grpSpPr>
        <a:xfrm>
          <a:off x="0" y="0"/>
          <a:ext cx="0" cy="0"/>
          <a:chOff x="0" y="0"/>
          <a:chExt cx="0" cy="0"/>
        </a:xfrm>
      </p:grpSpPr>
      <p:sp>
        <p:nvSpPr>
          <p:cNvPr id="416" name="Google Shape;416;p11"/>
          <p:cNvSpPr/>
          <p:nvPr/>
        </p:nvSpPr>
        <p:spPr>
          <a:xfrm rot="-5400000">
            <a:off x="6491874" y="-113815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rot="-5400000">
            <a:off x="502415" y="3337340"/>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rot="-5400000">
            <a:off x="4421678" y="1234775"/>
            <a:ext cx="69000" cy="674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11"/>
          <p:cNvGrpSpPr/>
          <p:nvPr/>
        </p:nvGrpSpPr>
        <p:grpSpPr>
          <a:xfrm rot="5400000">
            <a:off x="7063509" y="3796856"/>
            <a:ext cx="2303268" cy="2304171"/>
            <a:chOff x="1425475" y="2707650"/>
            <a:chExt cx="766300" cy="766575"/>
          </a:xfrm>
        </p:grpSpPr>
        <p:sp>
          <p:nvSpPr>
            <p:cNvPr id="420" name="Google Shape;420;p1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11"/>
          <p:cNvSpPr/>
          <p:nvPr/>
        </p:nvSpPr>
        <p:spPr>
          <a:xfrm rot="10800000">
            <a:off x="7727896" y="4122879"/>
            <a:ext cx="332660" cy="10490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rot="10800000">
            <a:off x="8163889" y="2987433"/>
            <a:ext cx="692704" cy="218444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rot="10800000">
            <a:off x="8317904" y="4306401"/>
            <a:ext cx="274461" cy="865482"/>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rot="-5400000">
            <a:off x="8452423" y="48120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11"/>
          <p:cNvGrpSpPr/>
          <p:nvPr/>
        </p:nvGrpSpPr>
        <p:grpSpPr>
          <a:xfrm>
            <a:off x="-94245" y="4372500"/>
            <a:ext cx="1401819" cy="467543"/>
            <a:chOff x="1908650" y="3874300"/>
            <a:chExt cx="648750" cy="216375"/>
          </a:xfrm>
        </p:grpSpPr>
        <p:sp>
          <p:nvSpPr>
            <p:cNvPr id="440" name="Google Shape;440;p11"/>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11"/>
          <p:cNvSpPr/>
          <p:nvPr/>
        </p:nvSpPr>
        <p:spPr>
          <a:xfrm rot="-5400000">
            <a:off x="121550"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5400000">
            <a:off x="400450"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11"/>
          <p:cNvGrpSpPr/>
          <p:nvPr/>
        </p:nvGrpSpPr>
        <p:grpSpPr>
          <a:xfrm flipH="1">
            <a:off x="-429089" y="-304222"/>
            <a:ext cx="1423402" cy="1424066"/>
            <a:chOff x="1425475" y="2707650"/>
            <a:chExt cx="766300" cy="766575"/>
          </a:xfrm>
        </p:grpSpPr>
        <p:sp>
          <p:nvSpPr>
            <p:cNvPr id="455" name="Google Shape;455;p1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11"/>
          <p:cNvSpPr/>
          <p:nvPr/>
        </p:nvSpPr>
        <p:spPr>
          <a:xfrm flipH="1">
            <a:off x="409290" y="-27669"/>
            <a:ext cx="214869" cy="67756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flipH="1">
            <a:off x="715154" y="-27668"/>
            <a:ext cx="447423" cy="141089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flipH="1">
            <a:off x="850260" y="-27668"/>
            <a:ext cx="177249" cy="55893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txBox="1">
            <a:spLocks noGrp="1"/>
          </p:cNvSpPr>
          <p:nvPr>
            <p:ph type="title" hasCustomPrompt="1"/>
          </p:nvPr>
        </p:nvSpPr>
        <p:spPr>
          <a:xfrm>
            <a:off x="1284000" y="16286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4" name="Google Shape;474;p11"/>
          <p:cNvSpPr txBox="1">
            <a:spLocks noGrp="1"/>
          </p:cNvSpPr>
          <p:nvPr>
            <p:ph type="subTitle" idx="1"/>
          </p:nvPr>
        </p:nvSpPr>
        <p:spPr>
          <a:xfrm>
            <a:off x="1284000" y="2987425"/>
            <a:ext cx="65760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475" name="Google Shape;475;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525"/>
        <p:cNvGrpSpPr/>
        <p:nvPr/>
      </p:nvGrpSpPr>
      <p:grpSpPr>
        <a:xfrm>
          <a:off x="0" y="0"/>
          <a:ext cx="0" cy="0"/>
          <a:chOff x="0" y="0"/>
          <a:chExt cx="0" cy="0"/>
        </a:xfrm>
      </p:grpSpPr>
      <p:sp>
        <p:nvSpPr>
          <p:cNvPr id="526" name="Google Shape;526;p14"/>
          <p:cNvSpPr txBox="1">
            <a:spLocks noGrp="1"/>
          </p:cNvSpPr>
          <p:nvPr>
            <p:ph type="title"/>
          </p:nvPr>
        </p:nvSpPr>
        <p:spPr>
          <a:xfrm>
            <a:off x="2290050" y="3088788"/>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000"/>
              <a:buNone/>
              <a:defRPr sz="2400"/>
            </a:lvl1pPr>
            <a:lvl2pPr lvl="1" algn="ctr" rtl="0">
              <a:spcBef>
                <a:spcPts val="0"/>
              </a:spcBef>
              <a:spcAft>
                <a:spcPts val="0"/>
              </a:spcAft>
              <a:buClr>
                <a:schemeClr val="accent3"/>
              </a:buClr>
              <a:buSzPts val="3000"/>
              <a:buNone/>
              <a:defRPr sz="3000">
                <a:solidFill>
                  <a:schemeClr val="accent3"/>
                </a:solidFill>
              </a:defRPr>
            </a:lvl2pPr>
            <a:lvl3pPr lvl="2" algn="ctr" rtl="0">
              <a:spcBef>
                <a:spcPts val="0"/>
              </a:spcBef>
              <a:spcAft>
                <a:spcPts val="0"/>
              </a:spcAft>
              <a:buClr>
                <a:schemeClr val="accent3"/>
              </a:buClr>
              <a:buSzPts val="3000"/>
              <a:buNone/>
              <a:defRPr sz="3000">
                <a:solidFill>
                  <a:schemeClr val="accent3"/>
                </a:solidFill>
              </a:defRPr>
            </a:lvl3pPr>
            <a:lvl4pPr lvl="3" algn="ctr" rtl="0">
              <a:spcBef>
                <a:spcPts val="0"/>
              </a:spcBef>
              <a:spcAft>
                <a:spcPts val="0"/>
              </a:spcAft>
              <a:buClr>
                <a:schemeClr val="accent3"/>
              </a:buClr>
              <a:buSzPts val="3000"/>
              <a:buNone/>
              <a:defRPr sz="3000">
                <a:solidFill>
                  <a:schemeClr val="accent3"/>
                </a:solidFill>
              </a:defRPr>
            </a:lvl4pPr>
            <a:lvl5pPr lvl="4" algn="ctr" rtl="0">
              <a:spcBef>
                <a:spcPts val="0"/>
              </a:spcBef>
              <a:spcAft>
                <a:spcPts val="0"/>
              </a:spcAft>
              <a:buClr>
                <a:schemeClr val="accent3"/>
              </a:buClr>
              <a:buSzPts val="3000"/>
              <a:buNone/>
              <a:defRPr sz="3000">
                <a:solidFill>
                  <a:schemeClr val="accent3"/>
                </a:solidFill>
              </a:defRPr>
            </a:lvl5pPr>
            <a:lvl6pPr lvl="5" algn="ctr" rtl="0">
              <a:spcBef>
                <a:spcPts val="0"/>
              </a:spcBef>
              <a:spcAft>
                <a:spcPts val="0"/>
              </a:spcAft>
              <a:buClr>
                <a:schemeClr val="accent3"/>
              </a:buClr>
              <a:buSzPts val="3000"/>
              <a:buNone/>
              <a:defRPr sz="3000">
                <a:solidFill>
                  <a:schemeClr val="accent3"/>
                </a:solidFill>
              </a:defRPr>
            </a:lvl6pPr>
            <a:lvl7pPr lvl="6" algn="ctr" rtl="0">
              <a:spcBef>
                <a:spcPts val="0"/>
              </a:spcBef>
              <a:spcAft>
                <a:spcPts val="0"/>
              </a:spcAft>
              <a:buClr>
                <a:schemeClr val="accent3"/>
              </a:buClr>
              <a:buSzPts val="3000"/>
              <a:buNone/>
              <a:defRPr sz="3000">
                <a:solidFill>
                  <a:schemeClr val="accent3"/>
                </a:solidFill>
              </a:defRPr>
            </a:lvl7pPr>
            <a:lvl8pPr lvl="7" algn="ctr" rtl="0">
              <a:spcBef>
                <a:spcPts val="0"/>
              </a:spcBef>
              <a:spcAft>
                <a:spcPts val="0"/>
              </a:spcAft>
              <a:buClr>
                <a:schemeClr val="accent3"/>
              </a:buClr>
              <a:buSzPts val="3000"/>
              <a:buNone/>
              <a:defRPr sz="3000">
                <a:solidFill>
                  <a:schemeClr val="accent3"/>
                </a:solidFill>
              </a:defRPr>
            </a:lvl8pPr>
            <a:lvl9pPr lvl="8" algn="ctr" rtl="0">
              <a:spcBef>
                <a:spcPts val="0"/>
              </a:spcBef>
              <a:spcAft>
                <a:spcPts val="0"/>
              </a:spcAft>
              <a:buClr>
                <a:schemeClr val="accent3"/>
              </a:buClr>
              <a:buSzPts val="3000"/>
              <a:buNone/>
              <a:defRPr sz="3000">
                <a:solidFill>
                  <a:schemeClr val="accent3"/>
                </a:solidFill>
              </a:defRPr>
            </a:lvl9pPr>
          </a:lstStyle>
          <a:p>
            <a:endParaRPr/>
          </a:p>
        </p:txBody>
      </p:sp>
      <p:sp>
        <p:nvSpPr>
          <p:cNvPr id="527" name="Google Shape;527;p14"/>
          <p:cNvSpPr txBox="1">
            <a:spLocks noGrp="1"/>
          </p:cNvSpPr>
          <p:nvPr>
            <p:ph type="subTitle" idx="1"/>
          </p:nvPr>
        </p:nvSpPr>
        <p:spPr>
          <a:xfrm>
            <a:off x="1265950" y="1522825"/>
            <a:ext cx="6612000" cy="160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2500"/>
              <a:buNone/>
              <a:defRPr sz="3000"/>
            </a:lvl1pPr>
            <a:lvl2pPr lvl="1" algn="ctr" rtl="0">
              <a:lnSpc>
                <a:spcPct val="100000"/>
              </a:lnSpc>
              <a:spcBef>
                <a:spcPts val="1600"/>
              </a:spcBef>
              <a:spcAft>
                <a:spcPts val="0"/>
              </a:spcAft>
              <a:buClr>
                <a:schemeClr val="accent3"/>
              </a:buClr>
              <a:buSzPts val="2500"/>
              <a:buNone/>
              <a:defRPr sz="2500">
                <a:solidFill>
                  <a:schemeClr val="accent3"/>
                </a:solidFill>
              </a:defRPr>
            </a:lvl2pPr>
            <a:lvl3pPr lvl="2" algn="ctr" rtl="0">
              <a:lnSpc>
                <a:spcPct val="100000"/>
              </a:lnSpc>
              <a:spcBef>
                <a:spcPts val="1600"/>
              </a:spcBef>
              <a:spcAft>
                <a:spcPts val="0"/>
              </a:spcAft>
              <a:buClr>
                <a:schemeClr val="accent3"/>
              </a:buClr>
              <a:buSzPts val="2500"/>
              <a:buNone/>
              <a:defRPr sz="2500">
                <a:solidFill>
                  <a:schemeClr val="accent3"/>
                </a:solidFill>
              </a:defRPr>
            </a:lvl3pPr>
            <a:lvl4pPr lvl="3" algn="ctr" rtl="0">
              <a:lnSpc>
                <a:spcPct val="100000"/>
              </a:lnSpc>
              <a:spcBef>
                <a:spcPts val="1600"/>
              </a:spcBef>
              <a:spcAft>
                <a:spcPts val="0"/>
              </a:spcAft>
              <a:buClr>
                <a:schemeClr val="accent3"/>
              </a:buClr>
              <a:buSzPts val="2500"/>
              <a:buNone/>
              <a:defRPr sz="2500">
                <a:solidFill>
                  <a:schemeClr val="accent3"/>
                </a:solidFill>
              </a:defRPr>
            </a:lvl4pPr>
            <a:lvl5pPr lvl="4" algn="ctr" rtl="0">
              <a:lnSpc>
                <a:spcPct val="100000"/>
              </a:lnSpc>
              <a:spcBef>
                <a:spcPts val="1600"/>
              </a:spcBef>
              <a:spcAft>
                <a:spcPts val="0"/>
              </a:spcAft>
              <a:buClr>
                <a:schemeClr val="accent3"/>
              </a:buClr>
              <a:buSzPts val="2500"/>
              <a:buNone/>
              <a:defRPr sz="2500">
                <a:solidFill>
                  <a:schemeClr val="accent3"/>
                </a:solidFill>
              </a:defRPr>
            </a:lvl5pPr>
            <a:lvl6pPr lvl="5" algn="ctr" rtl="0">
              <a:lnSpc>
                <a:spcPct val="100000"/>
              </a:lnSpc>
              <a:spcBef>
                <a:spcPts val="1600"/>
              </a:spcBef>
              <a:spcAft>
                <a:spcPts val="0"/>
              </a:spcAft>
              <a:buClr>
                <a:schemeClr val="accent3"/>
              </a:buClr>
              <a:buSzPts val="2500"/>
              <a:buNone/>
              <a:defRPr sz="2500">
                <a:solidFill>
                  <a:schemeClr val="accent3"/>
                </a:solidFill>
              </a:defRPr>
            </a:lvl6pPr>
            <a:lvl7pPr lvl="6" algn="ctr" rtl="0">
              <a:lnSpc>
                <a:spcPct val="100000"/>
              </a:lnSpc>
              <a:spcBef>
                <a:spcPts val="1600"/>
              </a:spcBef>
              <a:spcAft>
                <a:spcPts val="0"/>
              </a:spcAft>
              <a:buClr>
                <a:schemeClr val="accent3"/>
              </a:buClr>
              <a:buSzPts val="2500"/>
              <a:buNone/>
              <a:defRPr sz="2500">
                <a:solidFill>
                  <a:schemeClr val="accent3"/>
                </a:solidFill>
              </a:defRPr>
            </a:lvl7pPr>
            <a:lvl8pPr lvl="7" algn="ctr" rtl="0">
              <a:lnSpc>
                <a:spcPct val="100000"/>
              </a:lnSpc>
              <a:spcBef>
                <a:spcPts val="1600"/>
              </a:spcBef>
              <a:spcAft>
                <a:spcPts val="0"/>
              </a:spcAft>
              <a:buClr>
                <a:schemeClr val="accent3"/>
              </a:buClr>
              <a:buSzPts val="2500"/>
              <a:buNone/>
              <a:defRPr sz="2500">
                <a:solidFill>
                  <a:schemeClr val="accent3"/>
                </a:solidFill>
              </a:defRPr>
            </a:lvl8pPr>
            <a:lvl9pPr lvl="8" algn="ctr" rtl="0">
              <a:lnSpc>
                <a:spcPct val="100000"/>
              </a:lnSpc>
              <a:spcBef>
                <a:spcPts val="1600"/>
              </a:spcBef>
              <a:spcAft>
                <a:spcPts val="1600"/>
              </a:spcAft>
              <a:buClr>
                <a:schemeClr val="accent3"/>
              </a:buClr>
              <a:buSzPts val="2500"/>
              <a:buNone/>
              <a:defRPr sz="2500">
                <a:solidFill>
                  <a:schemeClr val="accent3"/>
                </a:solidFill>
              </a:defRPr>
            </a:lvl9pPr>
          </a:lstStyle>
          <a:p>
            <a:endParaRPr/>
          </a:p>
        </p:txBody>
      </p:sp>
      <p:grpSp>
        <p:nvGrpSpPr>
          <p:cNvPr id="528" name="Google Shape;528;p14"/>
          <p:cNvGrpSpPr/>
          <p:nvPr/>
        </p:nvGrpSpPr>
        <p:grpSpPr>
          <a:xfrm>
            <a:off x="208322" y="4074940"/>
            <a:ext cx="1423402" cy="1424066"/>
            <a:chOff x="1425475" y="2707650"/>
            <a:chExt cx="766300" cy="766575"/>
          </a:xfrm>
        </p:grpSpPr>
        <p:sp>
          <p:nvSpPr>
            <p:cNvPr id="529" name="Google Shape;529;p14"/>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4"/>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4"/>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4"/>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4"/>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4"/>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4"/>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4"/>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4"/>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14"/>
          <p:cNvSpPr/>
          <p:nvPr/>
        </p:nvSpPr>
        <p:spPr>
          <a:xfrm rot="-5747619">
            <a:off x="7483276" y="37328"/>
            <a:ext cx="539414" cy="801368"/>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4"/>
          <p:cNvSpPr/>
          <p:nvPr/>
        </p:nvSpPr>
        <p:spPr>
          <a:xfrm rot="5400000" flipH="1">
            <a:off x="-941601" y="-179675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4"/>
          <p:cNvSpPr/>
          <p:nvPr/>
        </p:nvSpPr>
        <p:spPr>
          <a:xfrm rot="5400000" flipH="1">
            <a:off x="7084645" y="3543065"/>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4"/>
          <p:cNvSpPr/>
          <p:nvPr/>
        </p:nvSpPr>
        <p:spPr>
          <a:xfrm rot="-5400000">
            <a:off x="3759100" y="416375"/>
            <a:ext cx="69000" cy="838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rot="10800000" flipH="1">
            <a:off x="103222" y="3906481"/>
            <a:ext cx="401255" cy="12653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14"/>
          <p:cNvGrpSpPr/>
          <p:nvPr/>
        </p:nvGrpSpPr>
        <p:grpSpPr>
          <a:xfrm rot="-5400000">
            <a:off x="-598789" y="-655005"/>
            <a:ext cx="1401817" cy="1401817"/>
            <a:chOff x="-763875" y="1722750"/>
            <a:chExt cx="933300" cy="933300"/>
          </a:xfrm>
        </p:grpSpPr>
        <p:sp>
          <p:nvSpPr>
            <p:cNvPr id="550" name="Google Shape;550;p14"/>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4"/>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4"/>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4"/>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14"/>
          <p:cNvSpPr/>
          <p:nvPr/>
        </p:nvSpPr>
        <p:spPr>
          <a:xfrm rot="5400000" flipH="1">
            <a:off x="1067481" y="396833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4"/>
          <p:cNvGrpSpPr/>
          <p:nvPr/>
        </p:nvGrpSpPr>
        <p:grpSpPr>
          <a:xfrm flipH="1">
            <a:off x="7766911" y="4372500"/>
            <a:ext cx="1401819" cy="467543"/>
            <a:chOff x="1908650" y="3874300"/>
            <a:chExt cx="648750" cy="216375"/>
          </a:xfrm>
        </p:grpSpPr>
        <p:sp>
          <p:nvSpPr>
            <p:cNvPr id="556" name="Google Shape;556;p14"/>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4"/>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4"/>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4"/>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4"/>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4"/>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14"/>
          <p:cNvSpPr/>
          <p:nvPr/>
        </p:nvSpPr>
        <p:spPr>
          <a:xfrm rot="5400000" flipH="1">
            <a:off x="8456036"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rot="10800000" flipH="1">
            <a:off x="598550" y="4257049"/>
            <a:ext cx="290136" cy="91482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rot="5400000" flipH="1">
            <a:off x="8177136"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rot="5400000">
            <a:off x="7792148" y="815800"/>
            <a:ext cx="1940700" cy="13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14"/>
          <p:cNvGrpSpPr/>
          <p:nvPr/>
        </p:nvGrpSpPr>
        <p:grpSpPr>
          <a:xfrm>
            <a:off x="8295859" y="174800"/>
            <a:ext cx="933300" cy="933300"/>
            <a:chOff x="-763875" y="1722750"/>
            <a:chExt cx="933300" cy="933300"/>
          </a:xfrm>
        </p:grpSpPr>
        <p:sp>
          <p:nvSpPr>
            <p:cNvPr id="573" name="Google Shape;573;p14"/>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14"/>
          <p:cNvSpPr/>
          <p:nvPr/>
        </p:nvSpPr>
        <p:spPr>
          <a:xfrm rot="-7199815">
            <a:off x="441286" y="979976"/>
            <a:ext cx="321113" cy="477050"/>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64604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79"/>
        <p:cNvGrpSpPr/>
        <p:nvPr/>
      </p:nvGrpSpPr>
      <p:grpSpPr>
        <a:xfrm>
          <a:off x="0" y="0"/>
          <a:ext cx="0" cy="0"/>
          <a:chOff x="0" y="0"/>
          <a:chExt cx="0" cy="0"/>
        </a:xfrm>
      </p:grpSpPr>
      <p:sp>
        <p:nvSpPr>
          <p:cNvPr id="580" name="Google Shape;580;p1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581" name="Google Shape;581;p15"/>
          <p:cNvSpPr/>
          <p:nvPr/>
        </p:nvSpPr>
        <p:spPr>
          <a:xfrm rot="10800000" flipH="1">
            <a:off x="7522850" y="4696075"/>
            <a:ext cx="1940700" cy="12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flipH="1">
            <a:off x="-416289" y="4459775"/>
            <a:ext cx="988200" cy="98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15"/>
          <p:cNvGrpSpPr/>
          <p:nvPr/>
        </p:nvGrpSpPr>
        <p:grpSpPr>
          <a:xfrm flipH="1">
            <a:off x="8911986" y="4292225"/>
            <a:ext cx="933300" cy="933300"/>
            <a:chOff x="-763875" y="1722750"/>
            <a:chExt cx="933300" cy="933300"/>
          </a:xfrm>
        </p:grpSpPr>
        <p:sp>
          <p:nvSpPr>
            <p:cNvPr id="584" name="Google Shape;584;p15"/>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5"/>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5"/>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5"/>
          <p:cNvGrpSpPr/>
          <p:nvPr/>
        </p:nvGrpSpPr>
        <p:grpSpPr>
          <a:xfrm flipH="1">
            <a:off x="-658609" y="-301065"/>
            <a:ext cx="1156806" cy="1157298"/>
            <a:chOff x="1425475" y="2707650"/>
            <a:chExt cx="766300" cy="766575"/>
          </a:xfrm>
        </p:grpSpPr>
        <p:sp>
          <p:nvSpPr>
            <p:cNvPr id="589" name="Google Shape;589;p1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15"/>
          <p:cNvSpPr/>
          <p:nvPr/>
        </p:nvSpPr>
        <p:spPr>
          <a:xfrm flipH="1">
            <a:off x="22813" y="-762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flipH="1">
            <a:off x="271392" y="-762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flipH="1">
            <a:off x="381182" y="-762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15"/>
          <p:cNvGrpSpPr/>
          <p:nvPr/>
        </p:nvGrpSpPr>
        <p:grpSpPr>
          <a:xfrm flipH="1">
            <a:off x="8129643" y="94596"/>
            <a:ext cx="1333895" cy="444910"/>
            <a:chOff x="1908650" y="3874300"/>
            <a:chExt cx="648750" cy="216375"/>
          </a:xfrm>
        </p:grpSpPr>
        <p:sp>
          <p:nvSpPr>
            <p:cNvPr id="608" name="Google Shape;608;p15"/>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5"/>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5"/>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5"/>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5"/>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5"/>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5"/>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5"/>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5"/>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5"/>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5"/>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15"/>
          <p:cNvSpPr/>
          <p:nvPr/>
        </p:nvSpPr>
        <p:spPr>
          <a:xfrm flipH="1">
            <a:off x="278005" y="445978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806537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22"/>
        <p:cNvGrpSpPr/>
        <p:nvPr/>
      </p:nvGrpSpPr>
      <p:grpSpPr>
        <a:xfrm>
          <a:off x="0" y="0"/>
          <a:ext cx="0" cy="0"/>
          <a:chOff x="0" y="0"/>
          <a:chExt cx="0" cy="0"/>
        </a:xfrm>
      </p:grpSpPr>
      <p:sp>
        <p:nvSpPr>
          <p:cNvPr id="623" name="Google Shape;623;p16"/>
          <p:cNvSpPr/>
          <p:nvPr/>
        </p:nvSpPr>
        <p:spPr>
          <a:xfrm rot="5400000">
            <a:off x="-631002" y="815800"/>
            <a:ext cx="1940700" cy="13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625" name="Google Shape;625;p16"/>
          <p:cNvSpPr/>
          <p:nvPr/>
        </p:nvSpPr>
        <p:spPr>
          <a:xfrm rot="-5400000">
            <a:off x="8457863" y="-218537"/>
            <a:ext cx="988200" cy="988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16"/>
          <p:cNvGrpSpPr/>
          <p:nvPr/>
        </p:nvGrpSpPr>
        <p:grpSpPr>
          <a:xfrm>
            <a:off x="-127300" y="168225"/>
            <a:ext cx="933300" cy="933300"/>
            <a:chOff x="-763875" y="1722750"/>
            <a:chExt cx="933300" cy="933300"/>
          </a:xfrm>
        </p:grpSpPr>
        <p:sp>
          <p:nvSpPr>
            <p:cNvPr id="627" name="Google Shape;627;p16"/>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6"/>
          <p:cNvGrpSpPr/>
          <p:nvPr/>
        </p:nvGrpSpPr>
        <p:grpSpPr>
          <a:xfrm>
            <a:off x="8596566" y="3638518"/>
            <a:ext cx="1651070" cy="1651662"/>
            <a:chOff x="1425475" y="2707650"/>
            <a:chExt cx="766300" cy="766575"/>
          </a:xfrm>
        </p:grpSpPr>
        <p:sp>
          <p:nvSpPr>
            <p:cNvPr id="632" name="Google Shape;632;p1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16"/>
          <p:cNvSpPr/>
          <p:nvPr/>
        </p:nvSpPr>
        <p:spPr>
          <a:xfrm rot="10800000">
            <a:off x="8641998" y="4415637"/>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rot="10800000">
            <a:off x="8968626" y="3565024"/>
            <a:ext cx="518966" cy="163649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rot="10800000">
            <a:off x="9084013" y="4553109"/>
            <a:ext cx="205625" cy="64841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rot="-5400000">
            <a:off x="8452423" y="48120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rot="10800000">
            <a:off x="-648325" y="4124067"/>
            <a:ext cx="1642500" cy="1642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0800000">
            <a:off x="121674" y="4600250"/>
            <a:ext cx="987000" cy="98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16"/>
          <p:cNvGrpSpPr/>
          <p:nvPr/>
        </p:nvGrpSpPr>
        <p:grpSpPr>
          <a:xfrm>
            <a:off x="372632" y="3888383"/>
            <a:ext cx="591301" cy="1538863"/>
            <a:chOff x="3457750" y="2714825"/>
            <a:chExt cx="373650" cy="972425"/>
          </a:xfrm>
        </p:grpSpPr>
        <p:sp>
          <p:nvSpPr>
            <p:cNvPr id="654" name="Google Shape;654;p16"/>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60442438"/>
      </p:ext>
    </p:extLst>
  </p:cSld>
  <p:clrMapOvr>
    <a:masterClrMapping/>
  </p:clrMapOvr>
  <p:extLst>
    <p:ext uri="{DCECCB84-F9BA-43D5-87BE-67443E8EF086}">
      <p15:sldGuideLst xmlns:p15="http://schemas.microsoft.com/office/powerpoint/2012/main">
        <p15:guide id="1" pos="607">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659"/>
        <p:cNvGrpSpPr/>
        <p:nvPr/>
      </p:nvGrpSpPr>
      <p:grpSpPr>
        <a:xfrm>
          <a:off x="0" y="0"/>
          <a:ext cx="0" cy="0"/>
          <a:chOff x="0" y="0"/>
          <a:chExt cx="0" cy="0"/>
        </a:xfrm>
      </p:grpSpPr>
      <p:sp>
        <p:nvSpPr>
          <p:cNvPr id="660" name="Google Shape;660;p17"/>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661" name="Google Shape;661;p17"/>
          <p:cNvSpPr/>
          <p:nvPr/>
        </p:nvSpPr>
        <p:spPr>
          <a:xfrm rot="5400000">
            <a:off x="-697477" y="815800"/>
            <a:ext cx="1940700" cy="13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7"/>
          <p:cNvSpPr/>
          <p:nvPr/>
        </p:nvSpPr>
        <p:spPr>
          <a:xfrm rot="-5400000">
            <a:off x="8457863" y="-218537"/>
            <a:ext cx="988200" cy="98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17"/>
          <p:cNvGrpSpPr/>
          <p:nvPr/>
        </p:nvGrpSpPr>
        <p:grpSpPr>
          <a:xfrm>
            <a:off x="-193766" y="174800"/>
            <a:ext cx="933300" cy="933300"/>
            <a:chOff x="-763875" y="1722750"/>
            <a:chExt cx="933300" cy="933300"/>
          </a:xfrm>
        </p:grpSpPr>
        <p:sp>
          <p:nvSpPr>
            <p:cNvPr id="664" name="Google Shape;664;p17"/>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7"/>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7"/>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7"/>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17"/>
          <p:cNvGrpSpPr/>
          <p:nvPr/>
        </p:nvGrpSpPr>
        <p:grpSpPr>
          <a:xfrm flipH="1">
            <a:off x="-523344" y="3993160"/>
            <a:ext cx="1507849" cy="1508390"/>
            <a:chOff x="1425475" y="2707650"/>
            <a:chExt cx="766300" cy="766575"/>
          </a:xfrm>
        </p:grpSpPr>
        <p:sp>
          <p:nvSpPr>
            <p:cNvPr id="669" name="Google Shape;669;p17"/>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7"/>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7"/>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7"/>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7"/>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7"/>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17"/>
          <p:cNvSpPr/>
          <p:nvPr/>
        </p:nvSpPr>
        <p:spPr>
          <a:xfrm rot="10800000" flipH="1">
            <a:off x="715408" y="4702847"/>
            <a:ext cx="227597" cy="71770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rot="10800000" flipH="1">
            <a:off x="170765" y="3925999"/>
            <a:ext cx="473950" cy="149454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rot="10800000" flipH="1">
            <a:off x="351548" y="4828406"/>
            <a:ext cx="187779" cy="59214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rot="-5400000">
            <a:off x="8452423" y="48120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rot="10800000" flipH="1">
            <a:off x="8522126" y="4190548"/>
            <a:ext cx="1311000" cy="131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rot="10800000" flipH="1">
            <a:off x="8430727" y="4570608"/>
            <a:ext cx="787800" cy="78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17"/>
          <p:cNvGrpSpPr/>
          <p:nvPr/>
        </p:nvGrpSpPr>
        <p:grpSpPr>
          <a:xfrm flipH="1">
            <a:off x="8546385" y="4002163"/>
            <a:ext cx="471995" cy="1228367"/>
            <a:chOff x="3457750" y="2714825"/>
            <a:chExt cx="373650" cy="972425"/>
          </a:xfrm>
        </p:grpSpPr>
        <p:sp>
          <p:nvSpPr>
            <p:cNvPr id="691" name="Google Shape;691;p17"/>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577702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696"/>
        <p:cNvGrpSpPr/>
        <p:nvPr/>
      </p:nvGrpSpPr>
      <p:grpSpPr>
        <a:xfrm>
          <a:off x="0" y="0"/>
          <a:ext cx="0" cy="0"/>
          <a:chOff x="0" y="0"/>
          <a:chExt cx="0" cy="0"/>
        </a:xfrm>
      </p:grpSpPr>
      <p:sp>
        <p:nvSpPr>
          <p:cNvPr id="697" name="Google Shape;697;p1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698" name="Google Shape;698;p18"/>
          <p:cNvSpPr/>
          <p:nvPr/>
        </p:nvSpPr>
        <p:spPr>
          <a:xfrm flipH="1">
            <a:off x="-280647" y="4183800"/>
            <a:ext cx="1297200" cy="129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18"/>
          <p:cNvGrpSpPr/>
          <p:nvPr/>
        </p:nvGrpSpPr>
        <p:grpSpPr>
          <a:xfrm flipH="1">
            <a:off x="-280646" y="-269823"/>
            <a:ext cx="1365393" cy="1365960"/>
            <a:chOff x="1425475" y="2707650"/>
            <a:chExt cx="766300" cy="766575"/>
          </a:xfrm>
        </p:grpSpPr>
        <p:sp>
          <p:nvSpPr>
            <p:cNvPr id="700" name="Google Shape;700;p18"/>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8"/>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8"/>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8"/>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8"/>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8"/>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8"/>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18"/>
          <p:cNvSpPr/>
          <p:nvPr/>
        </p:nvSpPr>
        <p:spPr>
          <a:xfrm flipH="1">
            <a:off x="523720" y="-4540"/>
            <a:ext cx="206107" cy="64993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flipH="1">
            <a:off x="817128" y="-4539"/>
            <a:ext cx="429149" cy="1353356"/>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flipH="1">
            <a:off x="946705" y="-4540"/>
            <a:ext cx="170014" cy="536121"/>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flipH="1">
            <a:off x="630786" y="4183815"/>
            <a:ext cx="537661" cy="523351"/>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18"/>
          <p:cNvGrpSpPr/>
          <p:nvPr/>
        </p:nvGrpSpPr>
        <p:grpSpPr>
          <a:xfrm flipH="1">
            <a:off x="7542080" y="4396550"/>
            <a:ext cx="1401819" cy="467543"/>
            <a:chOff x="1908650" y="3874300"/>
            <a:chExt cx="648750" cy="216375"/>
          </a:xfrm>
        </p:grpSpPr>
        <p:sp>
          <p:nvSpPr>
            <p:cNvPr id="720" name="Google Shape;720;p1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18"/>
          <p:cNvSpPr/>
          <p:nvPr/>
        </p:nvSpPr>
        <p:spPr>
          <a:xfrm>
            <a:off x="7965724" y="-399592"/>
            <a:ext cx="1642500" cy="164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a:off x="7851225" y="-220276"/>
            <a:ext cx="987000" cy="98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18"/>
          <p:cNvGrpSpPr/>
          <p:nvPr/>
        </p:nvGrpSpPr>
        <p:grpSpPr>
          <a:xfrm rot="10800000">
            <a:off x="7995967" y="-60271"/>
            <a:ext cx="591301" cy="1538863"/>
            <a:chOff x="3457750" y="2714825"/>
            <a:chExt cx="373650" cy="972425"/>
          </a:xfrm>
        </p:grpSpPr>
        <p:sp>
          <p:nvSpPr>
            <p:cNvPr id="735" name="Google Shape;735;p18"/>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chemeClr val="accent5"/>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8"/>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9895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40"/>
        <p:cNvGrpSpPr/>
        <p:nvPr/>
      </p:nvGrpSpPr>
      <p:grpSpPr>
        <a:xfrm>
          <a:off x="0" y="0"/>
          <a:ext cx="0" cy="0"/>
          <a:chOff x="0" y="0"/>
          <a:chExt cx="0" cy="0"/>
        </a:xfrm>
      </p:grpSpPr>
      <p:sp>
        <p:nvSpPr>
          <p:cNvPr id="741" name="Google Shape;741;p19"/>
          <p:cNvSpPr txBox="1">
            <a:spLocks noGrp="1"/>
          </p:cNvSpPr>
          <p:nvPr>
            <p:ph type="subTitle" idx="1"/>
          </p:nvPr>
        </p:nvSpPr>
        <p:spPr>
          <a:xfrm>
            <a:off x="2241200" y="2721233"/>
            <a:ext cx="4661700" cy="76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1600"/>
              </a:spcBef>
              <a:spcAft>
                <a:spcPts val="0"/>
              </a:spcAft>
              <a:buSzPts val="1700"/>
              <a:buNone/>
              <a:defRPr sz="1700"/>
            </a:lvl3pPr>
            <a:lvl4pPr lvl="3" algn="ctr" rtl="0">
              <a:lnSpc>
                <a:spcPct val="100000"/>
              </a:lnSpc>
              <a:spcBef>
                <a:spcPts val="1600"/>
              </a:spcBef>
              <a:spcAft>
                <a:spcPts val="0"/>
              </a:spcAft>
              <a:buSzPts val="1700"/>
              <a:buNone/>
              <a:defRPr sz="1700"/>
            </a:lvl4pPr>
            <a:lvl5pPr lvl="4" algn="ctr" rtl="0">
              <a:lnSpc>
                <a:spcPct val="100000"/>
              </a:lnSpc>
              <a:spcBef>
                <a:spcPts val="1600"/>
              </a:spcBef>
              <a:spcAft>
                <a:spcPts val="0"/>
              </a:spcAft>
              <a:buSzPts val="1700"/>
              <a:buNone/>
              <a:defRPr sz="1700"/>
            </a:lvl5pPr>
            <a:lvl6pPr lvl="5" algn="ctr" rtl="0">
              <a:lnSpc>
                <a:spcPct val="100000"/>
              </a:lnSpc>
              <a:spcBef>
                <a:spcPts val="1600"/>
              </a:spcBef>
              <a:spcAft>
                <a:spcPts val="0"/>
              </a:spcAft>
              <a:buSzPts val="1700"/>
              <a:buNone/>
              <a:defRPr sz="1700"/>
            </a:lvl6pPr>
            <a:lvl7pPr lvl="6" algn="ctr" rtl="0">
              <a:lnSpc>
                <a:spcPct val="100000"/>
              </a:lnSpc>
              <a:spcBef>
                <a:spcPts val="1600"/>
              </a:spcBef>
              <a:spcAft>
                <a:spcPts val="0"/>
              </a:spcAft>
              <a:buSzPts val="1700"/>
              <a:buNone/>
              <a:defRPr sz="1700"/>
            </a:lvl7pPr>
            <a:lvl8pPr lvl="7" algn="ctr" rtl="0">
              <a:lnSpc>
                <a:spcPct val="100000"/>
              </a:lnSpc>
              <a:spcBef>
                <a:spcPts val="1600"/>
              </a:spcBef>
              <a:spcAft>
                <a:spcPts val="0"/>
              </a:spcAft>
              <a:buSzPts val="1700"/>
              <a:buNone/>
              <a:defRPr sz="1700"/>
            </a:lvl8pPr>
            <a:lvl9pPr lvl="8" algn="ctr" rtl="0">
              <a:lnSpc>
                <a:spcPct val="100000"/>
              </a:lnSpc>
              <a:spcBef>
                <a:spcPts val="1600"/>
              </a:spcBef>
              <a:spcAft>
                <a:spcPts val="1600"/>
              </a:spcAft>
              <a:buSzPts val="1700"/>
              <a:buNone/>
              <a:defRPr sz="1700"/>
            </a:lvl9pPr>
          </a:lstStyle>
          <a:p>
            <a:endParaRPr/>
          </a:p>
        </p:txBody>
      </p:sp>
      <p:sp>
        <p:nvSpPr>
          <p:cNvPr id="742" name="Google Shape;742;p19"/>
          <p:cNvSpPr txBox="1">
            <a:spLocks noGrp="1"/>
          </p:cNvSpPr>
          <p:nvPr>
            <p:ph type="title"/>
          </p:nvPr>
        </p:nvSpPr>
        <p:spPr>
          <a:xfrm>
            <a:off x="2241150" y="1419658"/>
            <a:ext cx="4661700" cy="1315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Fredoka One"/>
              <a:buNone/>
              <a:defRPr sz="90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743" name="Google Shape;743;p19"/>
          <p:cNvSpPr/>
          <p:nvPr/>
        </p:nvSpPr>
        <p:spPr>
          <a:xfrm rot="-4733592">
            <a:off x="6915846" y="472431"/>
            <a:ext cx="539418" cy="801365"/>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rot="5400000" flipH="1">
            <a:off x="-429089" y="-113815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rot="5400000" flipH="1">
            <a:off x="7084645" y="3543065"/>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9"/>
          <p:cNvSpPr/>
          <p:nvPr/>
        </p:nvSpPr>
        <p:spPr>
          <a:xfrm rot="10800000" flipH="1">
            <a:off x="217892" y="2987433"/>
            <a:ext cx="692704" cy="218444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oogle Shape;747;p19"/>
          <p:cNvGrpSpPr/>
          <p:nvPr/>
        </p:nvGrpSpPr>
        <p:grpSpPr>
          <a:xfrm rot="-5400000">
            <a:off x="149424" y="-715655"/>
            <a:ext cx="1401817" cy="1401817"/>
            <a:chOff x="-763875" y="1722750"/>
            <a:chExt cx="933300" cy="933300"/>
          </a:xfrm>
        </p:grpSpPr>
        <p:sp>
          <p:nvSpPr>
            <p:cNvPr id="748" name="Google Shape;748;p19"/>
            <p:cNvSpPr/>
            <p:nvPr/>
          </p:nvSpPr>
          <p:spPr>
            <a:xfrm>
              <a:off x="-763875" y="1722750"/>
              <a:ext cx="933300" cy="933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9"/>
            <p:cNvSpPr/>
            <p:nvPr/>
          </p:nvSpPr>
          <p:spPr>
            <a:xfrm>
              <a:off x="-679575" y="1807050"/>
              <a:ext cx="764700" cy="7647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9"/>
            <p:cNvSpPr/>
            <p:nvPr/>
          </p:nvSpPr>
          <p:spPr>
            <a:xfrm>
              <a:off x="-594450" y="1892175"/>
              <a:ext cx="594600" cy="5943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9"/>
            <p:cNvSpPr/>
            <p:nvPr/>
          </p:nvSpPr>
          <p:spPr>
            <a:xfrm>
              <a:off x="-514450" y="1972300"/>
              <a:ext cx="434700" cy="434400"/>
            </a:xfrm>
            <a:prstGeom prst="ellipse">
              <a:avLst/>
            </a:prstGeom>
            <a:noFill/>
            <a:ln w="28575" cap="flat" cmpd="sng">
              <a:solidFill>
                <a:srgbClr val="F9B11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19"/>
          <p:cNvSpPr/>
          <p:nvPr/>
        </p:nvSpPr>
        <p:spPr>
          <a:xfrm rot="10800000" flipH="1">
            <a:off x="616597" y="3697693"/>
            <a:ext cx="467466" cy="147418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9"/>
          <p:cNvSpPr/>
          <p:nvPr/>
        </p:nvSpPr>
        <p:spPr>
          <a:xfrm rot="5400000" flipH="1">
            <a:off x="508419" y="895783"/>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19"/>
          <p:cNvGrpSpPr/>
          <p:nvPr/>
        </p:nvGrpSpPr>
        <p:grpSpPr>
          <a:xfrm flipH="1">
            <a:off x="7766911" y="4372500"/>
            <a:ext cx="1401819" cy="467543"/>
            <a:chOff x="1908650" y="3874300"/>
            <a:chExt cx="648750" cy="216375"/>
          </a:xfrm>
        </p:grpSpPr>
        <p:sp>
          <p:nvSpPr>
            <p:cNvPr id="755" name="Google Shape;755;p19"/>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9"/>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9"/>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9"/>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9"/>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9"/>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9"/>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9"/>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19"/>
          <p:cNvSpPr/>
          <p:nvPr/>
        </p:nvSpPr>
        <p:spPr>
          <a:xfrm rot="5400000" flipH="1">
            <a:off x="8456036"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rot="10800000" flipH="1">
            <a:off x="684004" y="4122879"/>
            <a:ext cx="332660" cy="104900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rot="5400000" flipH="1">
            <a:off x="8177136"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 name="Google Shape;770;p19"/>
          <p:cNvGrpSpPr/>
          <p:nvPr/>
        </p:nvGrpSpPr>
        <p:grpSpPr>
          <a:xfrm>
            <a:off x="8016672" y="-287910"/>
            <a:ext cx="1423402" cy="1424066"/>
            <a:chOff x="1425475" y="2707650"/>
            <a:chExt cx="766300" cy="766575"/>
          </a:xfrm>
        </p:grpSpPr>
        <p:sp>
          <p:nvSpPr>
            <p:cNvPr id="771" name="Google Shape;771;p19"/>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9"/>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9"/>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9"/>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9"/>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19"/>
          <p:cNvSpPr/>
          <p:nvPr/>
        </p:nvSpPr>
        <p:spPr>
          <a:xfrm>
            <a:off x="8450327" y="-27669"/>
            <a:ext cx="214869" cy="67756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rot="-5400000">
            <a:off x="470723" y="4369326"/>
            <a:ext cx="437187" cy="137862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7911908" y="-27668"/>
            <a:ext cx="447423" cy="141089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8046977" y="-27668"/>
            <a:ext cx="177249" cy="55893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19"/>
          <p:cNvGrpSpPr/>
          <p:nvPr/>
        </p:nvGrpSpPr>
        <p:grpSpPr>
          <a:xfrm rot="6299981" flipH="1">
            <a:off x="1314600" y="3636247"/>
            <a:ext cx="762129" cy="925330"/>
            <a:chOff x="5270675" y="1740975"/>
            <a:chExt cx="288250" cy="349975"/>
          </a:xfrm>
        </p:grpSpPr>
        <p:sp>
          <p:nvSpPr>
            <p:cNvPr id="791" name="Google Shape;791;p19"/>
            <p:cNvSpPr/>
            <p:nvPr/>
          </p:nvSpPr>
          <p:spPr>
            <a:xfrm>
              <a:off x="5270675" y="1785375"/>
              <a:ext cx="189300" cy="305575"/>
            </a:xfrm>
            <a:custGeom>
              <a:avLst/>
              <a:gdLst/>
              <a:ahLst/>
              <a:cxnLst/>
              <a:rect l="l" t="t" r="r" b="b"/>
              <a:pathLst>
                <a:path w="7572" h="12223" extrusionOk="0">
                  <a:moveTo>
                    <a:pt x="194" y="1"/>
                  </a:moveTo>
                  <a:cubicBezTo>
                    <a:pt x="139" y="1"/>
                    <a:pt x="83" y="40"/>
                    <a:pt x="77" y="114"/>
                  </a:cubicBezTo>
                  <a:cubicBezTo>
                    <a:pt x="0" y="1163"/>
                    <a:pt x="850" y="2057"/>
                    <a:pt x="1755" y="2454"/>
                  </a:cubicBezTo>
                  <a:cubicBezTo>
                    <a:pt x="2804" y="2918"/>
                    <a:pt x="3974" y="2929"/>
                    <a:pt x="5055" y="3293"/>
                  </a:cubicBezTo>
                  <a:cubicBezTo>
                    <a:pt x="5519" y="3459"/>
                    <a:pt x="5960" y="3690"/>
                    <a:pt x="6302" y="4055"/>
                  </a:cubicBezTo>
                  <a:cubicBezTo>
                    <a:pt x="6678" y="4452"/>
                    <a:pt x="6821" y="4993"/>
                    <a:pt x="6810" y="5534"/>
                  </a:cubicBezTo>
                  <a:cubicBezTo>
                    <a:pt x="6799" y="6715"/>
                    <a:pt x="6148" y="7774"/>
                    <a:pt x="5828" y="8878"/>
                  </a:cubicBezTo>
                  <a:cubicBezTo>
                    <a:pt x="5508" y="10015"/>
                    <a:pt x="5530" y="11527"/>
                    <a:pt x="6678" y="12189"/>
                  </a:cubicBezTo>
                  <a:cubicBezTo>
                    <a:pt x="6719" y="12212"/>
                    <a:pt x="6759" y="12223"/>
                    <a:pt x="6797" y="12223"/>
                  </a:cubicBezTo>
                  <a:cubicBezTo>
                    <a:pt x="6992" y="12223"/>
                    <a:pt x="7122" y="11949"/>
                    <a:pt x="6965" y="11792"/>
                  </a:cubicBezTo>
                  <a:cubicBezTo>
                    <a:pt x="6214" y="10997"/>
                    <a:pt x="6258" y="9849"/>
                    <a:pt x="6556" y="8889"/>
                  </a:cubicBezTo>
                  <a:cubicBezTo>
                    <a:pt x="6898" y="7796"/>
                    <a:pt x="7461" y="6781"/>
                    <a:pt x="7517" y="5622"/>
                  </a:cubicBezTo>
                  <a:cubicBezTo>
                    <a:pt x="7572" y="4485"/>
                    <a:pt x="7020" y="3525"/>
                    <a:pt x="6038" y="2973"/>
                  </a:cubicBezTo>
                  <a:cubicBezTo>
                    <a:pt x="5066" y="2432"/>
                    <a:pt x="3963" y="2388"/>
                    <a:pt x="2892" y="2178"/>
                  </a:cubicBezTo>
                  <a:cubicBezTo>
                    <a:pt x="1777" y="1968"/>
                    <a:pt x="408" y="1406"/>
                    <a:pt x="298" y="103"/>
                  </a:cubicBezTo>
                  <a:cubicBezTo>
                    <a:pt x="293" y="34"/>
                    <a:pt x="244"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5273300" y="1752600"/>
              <a:ext cx="99400" cy="51400"/>
            </a:xfrm>
            <a:custGeom>
              <a:avLst/>
              <a:gdLst/>
              <a:ahLst/>
              <a:cxnLst/>
              <a:rect l="l" t="t" r="r" b="b"/>
              <a:pathLst>
                <a:path w="3976" h="2056" extrusionOk="0">
                  <a:moveTo>
                    <a:pt x="3771" y="1"/>
                  </a:moveTo>
                  <a:cubicBezTo>
                    <a:pt x="3767" y="1"/>
                    <a:pt x="3763" y="1"/>
                    <a:pt x="3758" y="1"/>
                  </a:cubicBezTo>
                  <a:cubicBezTo>
                    <a:pt x="3593" y="12"/>
                    <a:pt x="3438" y="112"/>
                    <a:pt x="3295" y="189"/>
                  </a:cubicBezTo>
                  <a:cubicBezTo>
                    <a:pt x="3151" y="266"/>
                    <a:pt x="3008" y="332"/>
                    <a:pt x="2864" y="399"/>
                  </a:cubicBezTo>
                  <a:cubicBezTo>
                    <a:pt x="2555" y="553"/>
                    <a:pt x="2257" y="708"/>
                    <a:pt x="1948" y="862"/>
                  </a:cubicBezTo>
                  <a:cubicBezTo>
                    <a:pt x="1330" y="1171"/>
                    <a:pt x="723" y="1480"/>
                    <a:pt x="127" y="1800"/>
                  </a:cubicBezTo>
                  <a:cubicBezTo>
                    <a:pt x="1" y="1868"/>
                    <a:pt x="45" y="2055"/>
                    <a:pt x="162" y="2055"/>
                  </a:cubicBezTo>
                  <a:cubicBezTo>
                    <a:pt x="178" y="2055"/>
                    <a:pt x="196" y="2051"/>
                    <a:pt x="215" y="2043"/>
                  </a:cubicBezTo>
                  <a:cubicBezTo>
                    <a:pt x="855" y="1756"/>
                    <a:pt x="1484" y="1458"/>
                    <a:pt x="2103" y="1149"/>
                  </a:cubicBezTo>
                  <a:cubicBezTo>
                    <a:pt x="2412" y="1006"/>
                    <a:pt x="2721" y="851"/>
                    <a:pt x="3030" y="697"/>
                  </a:cubicBezTo>
                  <a:lnTo>
                    <a:pt x="3482" y="476"/>
                  </a:lnTo>
                  <a:cubicBezTo>
                    <a:pt x="3626" y="410"/>
                    <a:pt x="3780" y="355"/>
                    <a:pt x="3891" y="233"/>
                  </a:cubicBezTo>
                  <a:cubicBezTo>
                    <a:pt x="3976" y="137"/>
                    <a:pt x="3887" y="1"/>
                    <a:pt x="3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5282675" y="1776600"/>
              <a:ext cx="92050" cy="48275"/>
            </a:xfrm>
            <a:custGeom>
              <a:avLst/>
              <a:gdLst/>
              <a:ahLst/>
              <a:cxnLst/>
              <a:rect l="l" t="t" r="r" b="b"/>
              <a:pathLst>
                <a:path w="3682" h="1931" extrusionOk="0">
                  <a:moveTo>
                    <a:pt x="3484" y="1"/>
                  </a:moveTo>
                  <a:cubicBezTo>
                    <a:pt x="3337" y="1"/>
                    <a:pt x="3241" y="73"/>
                    <a:pt x="3107" y="145"/>
                  </a:cubicBezTo>
                  <a:cubicBezTo>
                    <a:pt x="2975" y="211"/>
                    <a:pt x="2853" y="278"/>
                    <a:pt x="2721" y="355"/>
                  </a:cubicBezTo>
                  <a:cubicBezTo>
                    <a:pt x="2434" y="498"/>
                    <a:pt x="2147" y="653"/>
                    <a:pt x="1849" y="796"/>
                  </a:cubicBezTo>
                  <a:cubicBezTo>
                    <a:pt x="1275" y="1094"/>
                    <a:pt x="701" y="1370"/>
                    <a:pt x="138" y="1679"/>
                  </a:cubicBezTo>
                  <a:cubicBezTo>
                    <a:pt x="0" y="1748"/>
                    <a:pt x="47" y="1931"/>
                    <a:pt x="176" y="1931"/>
                  </a:cubicBezTo>
                  <a:cubicBezTo>
                    <a:pt x="191" y="1931"/>
                    <a:pt x="208" y="1928"/>
                    <a:pt x="226" y="1922"/>
                  </a:cubicBezTo>
                  <a:cubicBezTo>
                    <a:pt x="845" y="1701"/>
                    <a:pt x="1430" y="1414"/>
                    <a:pt x="2015" y="1127"/>
                  </a:cubicBezTo>
                  <a:cubicBezTo>
                    <a:pt x="2301" y="984"/>
                    <a:pt x="2577" y="852"/>
                    <a:pt x="2864" y="697"/>
                  </a:cubicBezTo>
                  <a:cubicBezTo>
                    <a:pt x="3008" y="620"/>
                    <a:pt x="3162" y="542"/>
                    <a:pt x="3306" y="465"/>
                  </a:cubicBezTo>
                  <a:cubicBezTo>
                    <a:pt x="3438" y="388"/>
                    <a:pt x="3549" y="344"/>
                    <a:pt x="3637" y="211"/>
                  </a:cubicBezTo>
                  <a:cubicBezTo>
                    <a:pt x="3681" y="134"/>
                    <a:pt x="3604" y="2"/>
                    <a:pt x="3516" y="2"/>
                  </a:cubicBezTo>
                  <a:cubicBezTo>
                    <a:pt x="3505" y="1"/>
                    <a:pt x="3495" y="1"/>
                    <a:pt x="34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5313875" y="1809125"/>
              <a:ext cx="58075" cy="32125"/>
            </a:xfrm>
            <a:custGeom>
              <a:avLst/>
              <a:gdLst/>
              <a:ahLst/>
              <a:cxnLst/>
              <a:rect l="l" t="t" r="r" b="b"/>
              <a:pathLst>
                <a:path w="2323" h="1285" extrusionOk="0">
                  <a:moveTo>
                    <a:pt x="2122" y="0"/>
                  </a:moveTo>
                  <a:cubicBezTo>
                    <a:pt x="2103" y="0"/>
                    <a:pt x="2085" y="4"/>
                    <a:pt x="2069" y="14"/>
                  </a:cubicBezTo>
                  <a:cubicBezTo>
                    <a:pt x="1418" y="356"/>
                    <a:pt x="767" y="687"/>
                    <a:pt x="126" y="1030"/>
                  </a:cubicBezTo>
                  <a:cubicBezTo>
                    <a:pt x="0" y="1097"/>
                    <a:pt x="45" y="1284"/>
                    <a:pt x="169" y="1284"/>
                  </a:cubicBezTo>
                  <a:cubicBezTo>
                    <a:pt x="186" y="1284"/>
                    <a:pt x="205" y="1280"/>
                    <a:pt x="226" y="1272"/>
                  </a:cubicBezTo>
                  <a:cubicBezTo>
                    <a:pt x="568" y="1140"/>
                    <a:pt x="899" y="1007"/>
                    <a:pt x="1230" y="853"/>
                  </a:cubicBezTo>
                  <a:cubicBezTo>
                    <a:pt x="1561" y="698"/>
                    <a:pt x="1881" y="533"/>
                    <a:pt x="2201" y="367"/>
                  </a:cubicBezTo>
                  <a:cubicBezTo>
                    <a:pt x="2257" y="334"/>
                    <a:pt x="2323" y="290"/>
                    <a:pt x="2323" y="213"/>
                  </a:cubicBezTo>
                  <a:cubicBezTo>
                    <a:pt x="2323" y="147"/>
                    <a:pt x="2323" y="91"/>
                    <a:pt x="2257" y="47"/>
                  </a:cubicBezTo>
                  <a:cubicBezTo>
                    <a:pt x="2218" y="24"/>
                    <a:pt x="2168" y="0"/>
                    <a:pt x="2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5325600" y="1853025"/>
              <a:ext cx="73550" cy="46700"/>
            </a:xfrm>
            <a:custGeom>
              <a:avLst/>
              <a:gdLst/>
              <a:ahLst/>
              <a:cxnLst/>
              <a:rect l="l" t="t" r="r" b="b"/>
              <a:pathLst>
                <a:path w="2942" h="1868" extrusionOk="0">
                  <a:moveTo>
                    <a:pt x="2725" y="0"/>
                  </a:moveTo>
                  <a:cubicBezTo>
                    <a:pt x="2718" y="0"/>
                    <a:pt x="2711" y="1"/>
                    <a:pt x="2704" y="2"/>
                  </a:cubicBezTo>
                  <a:cubicBezTo>
                    <a:pt x="2461" y="57"/>
                    <a:pt x="2240" y="256"/>
                    <a:pt x="2030" y="377"/>
                  </a:cubicBezTo>
                  <a:cubicBezTo>
                    <a:pt x="1821" y="510"/>
                    <a:pt x="1611" y="631"/>
                    <a:pt x="1401" y="764"/>
                  </a:cubicBezTo>
                  <a:cubicBezTo>
                    <a:pt x="960" y="1051"/>
                    <a:pt x="540" y="1338"/>
                    <a:pt x="110" y="1636"/>
                  </a:cubicBezTo>
                  <a:cubicBezTo>
                    <a:pt x="1" y="1718"/>
                    <a:pt x="87" y="1867"/>
                    <a:pt x="195" y="1867"/>
                  </a:cubicBezTo>
                  <a:cubicBezTo>
                    <a:pt x="218" y="1867"/>
                    <a:pt x="241" y="1861"/>
                    <a:pt x="264" y="1845"/>
                  </a:cubicBezTo>
                  <a:cubicBezTo>
                    <a:pt x="684" y="1558"/>
                    <a:pt x="1114" y="1282"/>
                    <a:pt x="1545" y="1028"/>
                  </a:cubicBezTo>
                  <a:cubicBezTo>
                    <a:pt x="1766" y="896"/>
                    <a:pt x="1975" y="775"/>
                    <a:pt x="2196" y="653"/>
                  </a:cubicBezTo>
                  <a:cubicBezTo>
                    <a:pt x="2406" y="532"/>
                    <a:pt x="2682" y="444"/>
                    <a:pt x="2847" y="267"/>
                  </a:cubicBezTo>
                  <a:cubicBezTo>
                    <a:pt x="2941" y="173"/>
                    <a:pt x="2848" y="0"/>
                    <a:pt x="2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5323500" y="1870625"/>
              <a:ext cx="108700" cy="68075"/>
            </a:xfrm>
            <a:custGeom>
              <a:avLst/>
              <a:gdLst/>
              <a:ahLst/>
              <a:cxnLst/>
              <a:rect l="l" t="t" r="r" b="b"/>
              <a:pathLst>
                <a:path w="4348" h="2723" extrusionOk="0">
                  <a:moveTo>
                    <a:pt x="4123" y="1"/>
                  </a:moveTo>
                  <a:cubicBezTo>
                    <a:pt x="4112" y="1"/>
                    <a:pt x="4101" y="2"/>
                    <a:pt x="4090" y="4"/>
                  </a:cubicBezTo>
                  <a:cubicBezTo>
                    <a:pt x="3914" y="49"/>
                    <a:pt x="3781" y="159"/>
                    <a:pt x="3627" y="247"/>
                  </a:cubicBezTo>
                  <a:cubicBezTo>
                    <a:pt x="3461" y="358"/>
                    <a:pt x="3284" y="457"/>
                    <a:pt x="3108" y="556"/>
                  </a:cubicBezTo>
                  <a:cubicBezTo>
                    <a:pt x="2766" y="755"/>
                    <a:pt x="2434" y="954"/>
                    <a:pt x="2103" y="1163"/>
                  </a:cubicBezTo>
                  <a:cubicBezTo>
                    <a:pt x="1430" y="1572"/>
                    <a:pt x="779" y="2013"/>
                    <a:pt x="128" y="2466"/>
                  </a:cubicBezTo>
                  <a:cubicBezTo>
                    <a:pt x="0" y="2557"/>
                    <a:pt x="90" y="2723"/>
                    <a:pt x="212" y="2723"/>
                  </a:cubicBezTo>
                  <a:cubicBezTo>
                    <a:pt x="238" y="2723"/>
                    <a:pt x="266" y="2715"/>
                    <a:pt x="293" y="2698"/>
                  </a:cubicBezTo>
                  <a:cubicBezTo>
                    <a:pt x="955" y="2278"/>
                    <a:pt x="1607" y="1859"/>
                    <a:pt x="2280" y="1461"/>
                  </a:cubicBezTo>
                  <a:cubicBezTo>
                    <a:pt x="2600" y="1263"/>
                    <a:pt x="2920" y="1075"/>
                    <a:pt x="3240" y="887"/>
                  </a:cubicBezTo>
                  <a:cubicBezTo>
                    <a:pt x="3417" y="788"/>
                    <a:pt x="3593" y="678"/>
                    <a:pt x="3770" y="589"/>
                  </a:cubicBezTo>
                  <a:cubicBezTo>
                    <a:pt x="3936" y="490"/>
                    <a:pt x="4112" y="435"/>
                    <a:pt x="4256" y="291"/>
                  </a:cubicBezTo>
                  <a:cubicBezTo>
                    <a:pt x="4348" y="189"/>
                    <a:pt x="4259" y="1"/>
                    <a:pt x="4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5341150" y="1891700"/>
              <a:ext cx="111925" cy="75425"/>
            </a:xfrm>
            <a:custGeom>
              <a:avLst/>
              <a:gdLst/>
              <a:ahLst/>
              <a:cxnLst/>
              <a:rect l="l" t="t" r="r" b="b"/>
              <a:pathLst>
                <a:path w="4477" h="3017" extrusionOk="0">
                  <a:moveTo>
                    <a:pt x="4208" y="1"/>
                  </a:moveTo>
                  <a:cubicBezTo>
                    <a:pt x="4179" y="1"/>
                    <a:pt x="4147" y="7"/>
                    <a:pt x="4113" y="22"/>
                  </a:cubicBezTo>
                  <a:cubicBezTo>
                    <a:pt x="3759" y="188"/>
                    <a:pt x="3439" y="453"/>
                    <a:pt x="3119" y="674"/>
                  </a:cubicBezTo>
                  <a:cubicBezTo>
                    <a:pt x="2788" y="905"/>
                    <a:pt x="2446" y="1126"/>
                    <a:pt x="2115" y="1369"/>
                  </a:cubicBezTo>
                  <a:cubicBezTo>
                    <a:pt x="1453" y="1844"/>
                    <a:pt x="790" y="2307"/>
                    <a:pt x="128" y="2771"/>
                  </a:cubicBezTo>
                  <a:cubicBezTo>
                    <a:pt x="1" y="2852"/>
                    <a:pt x="91" y="3017"/>
                    <a:pt x="213" y="3017"/>
                  </a:cubicBezTo>
                  <a:cubicBezTo>
                    <a:pt x="239" y="3017"/>
                    <a:pt x="266" y="3009"/>
                    <a:pt x="294" y="2991"/>
                  </a:cubicBezTo>
                  <a:cubicBezTo>
                    <a:pt x="967" y="2572"/>
                    <a:pt x="1640" y="2130"/>
                    <a:pt x="2325" y="1722"/>
                  </a:cubicBezTo>
                  <a:cubicBezTo>
                    <a:pt x="2656" y="1523"/>
                    <a:pt x="2987" y="1303"/>
                    <a:pt x="3318" y="1093"/>
                  </a:cubicBezTo>
                  <a:cubicBezTo>
                    <a:pt x="3649" y="872"/>
                    <a:pt x="4035" y="674"/>
                    <a:pt x="4333" y="409"/>
                  </a:cubicBezTo>
                  <a:cubicBezTo>
                    <a:pt x="4477" y="275"/>
                    <a:pt x="4397" y="1"/>
                    <a:pt x="4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9"/>
            <p:cNvSpPr/>
            <p:nvPr/>
          </p:nvSpPr>
          <p:spPr>
            <a:xfrm>
              <a:off x="5377925" y="1936025"/>
              <a:ext cx="69925" cy="46850"/>
            </a:xfrm>
            <a:custGeom>
              <a:avLst/>
              <a:gdLst/>
              <a:ahLst/>
              <a:cxnLst/>
              <a:rect l="l" t="t" r="r" b="b"/>
              <a:pathLst>
                <a:path w="2797" h="1874" extrusionOk="0">
                  <a:moveTo>
                    <a:pt x="2592" y="0"/>
                  </a:moveTo>
                  <a:cubicBezTo>
                    <a:pt x="2547" y="0"/>
                    <a:pt x="2501" y="14"/>
                    <a:pt x="2454" y="37"/>
                  </a:cubicBezTo>
                  <a:cubicBezTo>
                    <a:pt x="2255" y="148"/>
                    <a:pt x="2079" y="313"/>
                    <a:pt x="1891" y="457"/>
                  </a:cubicBezTo>
                  <a:cubicBezTo>
                    <a:pt x="1703" y="589"/>
                    <a:pt x="1505" y="722"/>
                    <a:pt x="1317" y="854"/>
                  </a:cubicBezTo>
                  <a:cubicBezTo>
                    <a:pt x="920" y="1119"/>
                    <a:pt x="522" y="1373"/>
                    <a:pt x="125" y="1605"/>
                  </a:cubicBezTo>
                  <a:cubicBezTo>
                    <a:pt x="1" y="1681"/>
                    <a:pt x="83" y="1874"/>
                    <a:pt x="201" y="1874"/>
                  </a:cubicBezTo>
                  <a:cubicBezTo>
                    <a:pt x="219" y="1874"/>
                    <a:pt x="238" y="1869"/>
                    <a:pt x="257" y="1859"/>
                  </a:cubicBezTo>
                  <a:cubicBezTo>
                    <a:pt x="699" y="1638"/>
                    <a:pt x="1118" y="1406"/>
                    <a:pt x="1527" y="1152"/>
                  </a:cubicBezTo>
                  <a:cubicBezTo>
                    <a:pt x="1737" y="1031"/>
                    <a:pt x="1935" y="909"/>
                    <a:pt x="2123" y="777"/>
                  </a:cubicBezTo>
                  <a:cubicBezTo>
                    <a:pt x="2333" y="633"/>
                    <a:pt x="2553" y="501"/>
                    <a:pt x="2741" y="324"/>
                  </a:cubicBezTo>
                  <a:cubicBezTo>
                    <a:pt x="2785" y="280"/>
                    <a:pt x="2796" y="181"/>
                    <a:pt x="2763" y="126"/>
                  </a:cubicBezTo>
                  <a:cubicBezTo>
                    <a:pt x="2752" y="93"/>
                    <a:pt x="2730" y="71"/>
                    <a:pt x="2708" y="37"/>
                  </a:cubicBezTo>
                  <a:cubicBezTo>
                    <a:pt x="2671" y="11"/>
                    <a:pt x="2632" y="0"/>
                    <a:pt x="2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5416650" y="1983400"/>
              <a:ext cx="69550" cy="49625"/>
            </a:xfrm>
            <a:custGeom>
              <a:avLst/>
              <a:gdLst/>
              <a:ahLst/>
              <a:cxnLst/>
              <a:rect l="l" t="t" r="r" b="b"/>
              <a:pathLst>
                <a:path w="2782" h="1985" extrusionOk="0">
                  <a:moveTo>
                    <a:pt x="2538" y="1"/>
                  </a:moveTo>
                  <a:cubicBezTo>
                    <a:pt x="2520" y="1"/>
                    <a:pt x="2502" y="3"/>
                    <a:pt x="2483" y="8"/>
                  </a:cubicBezTo>
                  <a:cubicBezTo>
                    <a:pt x="2362" y="41"/>
                    <a:pt x="2263" y="140"/>
                    <a:pt x="2163" y="206"/>
                  </a:cubicBezTo>
                  <a:cubicBezTo>
                    <a:pt x="2075" y="273"/>
                    <a:pt x="1987" y="339"/>
                    <a:pt x="1887" y="405"/>
                  </a:cubicBezTo>
                  <a:cubicBezTo>
                    <a:pt x="1700" y="538"/>
                    <a:pt x="1501" y="681"/>
                    <a:pt x="1313" y="813"/>
                  </a:cubicBezTo>
                  <a:cubicBezTo>
                    <a:pt x="927" y="1100"/>
                    <a:pt x="541" y="1376"/>
                    <a:pt x="154" y="1663"/>
                  </a:cubicBezTo>
                  <a:cubicBezTo>
                    <a:pt x="1" y="1772"/>
                    <a:pt x="114" y="1984"/>
                    <a:pt x="269" y="1984"/>
                  </a:cubicBezTo>
                  <a:cubicBezTo>
                    <a:pt x="303" y="1984"/>
                    <a:pt x="339" y="1974"/>
                    <a:pt x="375" y="1950"/>
                  </a:cubicBezTo>
                  <a:cubicBezTo>
                    <a:pt x="761" y="1685"/>
                    <a:pt x="1159" y="1410"/>
                    <a:pt x="1545" y="1134"/>
                  </a:cubicBezTo>
                  <a:cubicBezTo>
                    <a:pt x="1744" y="1001"/>
                    <a:pt x="1931" y="858"/>
                    <a:pt x="2130" y="725"/>
                  </a:cubicBezTo>
                  <a:lnTo>
                    <a:pt x="2395" y="527"/>
                  </a:lnTo>
                  <a:cubicBezTo>
                    <a:pt x="2494" y="460"/>
                    <a:pt x="2616" y="394"/>
                    <a:pt x="2693" y="295"/>
                  </a:cubicBezTo>
                  <a:cubicBezTo>
                    <a:pt x="2782" y="157"/>
                    <a:pt x="2685" y="1"/>
                    <a:pt x="2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5420650" y="1994700"/>
              <a:ext cx="109925" cy="73125"/>
            </a:xfrm>
            <a:custGeom>
              <a:avLst/>
              <a:gdLst/>
              <a:ahLst/>
              <a:cxnLst/>
              <a:rect l="l" t="t" r="r" b="b"/>
              <a:pathLst>
                <a:path w="4397" h="2925" extrusionOk="0">
                  <a:moveTo>
                    <a:pt x="4181" y="1"/>
                  </a:moveTo>
                  <a:cubicBezTo>
                    <a:pt x="4165" y="1"/>
                    <a:pt x="4149" y="3"/>
                    <a:pt x="4133" y="8"/>
                  </a:cubicBezTo>
                  <a:cubicBezTo>
                    <a:pt x="3946" y="63"/>
                    <a:pt x="3802" y="196"/>
                    <a:pt x="3637" y="295"/>
                  </a:cubicBezTo>
                  <a:cubicBezTo>
                    <a:pt x="3460" y="406"/>
                    <a:pt x="3295" y="516"/>
                    <a:pt x="3118" y="626"/>
                  </a:cubicBezTo>
                  <a:cubicBezTo>
                    <a:pt x="2787" y="836"/>
                    <a:pt x="2456" y="1046"/>
                    <a:pt x="2125" y="1267"/>
                  </a:cubicBezTo>
                  <a:cubicBezTo>
                    <a:pt x="1462" y="1708"/>
                    <a:pt x="778" y="2139"/>
                    <a:pt x="138" y="2635"/>
                  </a:cubicBezTo>
                  <a:cubicBezTo>
                    <a:pt x="0" y="2745"/>
                    <a:pt x="107" y="2924"/>
                    <a:pt x="248" y="2924"/>
                  </a:cubicBezTo>
                  <a:cubicBezTo>
                    <a:pt x="277" y="2924"/>
                    <a:pt x="307" y="2917"/>
                    <a:pt x="337" y="2900"/>
                  </a:cubicBezTo>
                  <a:cubicBezTo>
                    <a:pt x="1043" y="2503"/>
                    <a:pt x="1705" y="2039"/>
                    <a:pt x="2367" y="1598"/>
                  </a:cubicBezTo>
                  <a:cubicBezTo>
                    <a:pt x="2699" y="1377"/>
                    <a:pt x="3019" y="1156"/>
                    <a:pt x="3350" y="935"/>
                  </a:cubicBezTo>
                  <a:cubicBezTo>
                    <a:pt x="3515" y="814"/>
                    <a:pt x="3692" y="704"/>
                    <a:pt x="3858" y="582"/>
                  </a:cubicBezTo>
                  <a:cubicBezTo>
                    <a:pt x="4012" y="472"/>
                    <a:pt x="4178" y="384"/>
                    <a:pt x="4299" y="240"/>
                  </a:cubicBezTo>
                  <a:cubicBezTo>
                    <a:pt x="4396" y="133"/>
                    <a:pt x="4297" y="1"/>
                    <a:pt x="4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5317025" y="1740975"/>
              <a:ext cx="241900" cy="292550"/>
            </a:xfrm>
            <a:custGeom>
              <a:avLst/>
              <a:gdLst/>
              <a:ahLst/>
              <a:cxnLst/>
              <a:rect l="l" t="t" r="r" b="b"/>
              <a:pathLst>
                <a:path w="9676" h="11702" extrusionOk="0">
                  <a:moveTo>
                    <a:pt x="1826" y="0"/>
                  </a:moveTo>
                  <a:cubicBezTo>
                    <a:pt x="1737" y="0"/>
                    <a:pt x="1651" y="77"/>
                    <a:pt x="1700" y="190"/>
                  </a:cubicBezTo>
                  <a:cubicBezTo>
                    <a:pt x="1965" y="786"/>
                    <a:pt x="2042" y="1471"/>
                    <a:pt x="1976" y="2122"/>
                  </a:cubicBezTo>
                  <a:cubicBezTo>
                    <a:pt x="1899" y="2751"/>
                    <a:pt x="1645" y="3325"/>
                    <a:pt x="1347" y="3877"/>
                  </a:cubicBezTo>
                  <a:cubicBezTo>
                    <a:pt x="751" y="4970"/>
                    <a:pt x="0" y="6029"/>
                    <a:pt x="33" y="7332"/>
                  </a:cubicBezTo>
                  <a:cubicBezTo>
                    <a:pt x="56" y="8568"/>
                    <a:pt x="983" y="9473"/>
                    <a:pt x="2120" y="9815"/>
                  </a:cubicBezTo>
                  <a:cubicBezTo>
                    <a:pt x="2654" y="9978"/>
                    <a:pt x="3192" y="10027"/>
                    <a:pt x="3732" y="10027"/>
                  </a:cubicBezTo>
                  <a:cubicBezTo>
                    <a:pt x="4476" y="10027"/>
                    <a:pt x="5224" y="9934"/>
                    <a:pt x="5972" y="9914"/>
                  </a:cubicBezTo>
                  <a:cubicBezTo>
                    <a:pt x="6041" y="9912"/>
                    <a:pt x="6111" y="9911"/>
                    <a:pt x="6180" y="9911"/>
                  </a:cubicBezTo>
                  <a:cubicBezTo>
                    <a:pt x="6772" y="9911"/>
                    <a:pt x="7360" y="10000"/>
                    <a:pt x="7903" y="10257"/>
                  </a:cubicBezTo>
                  <a:cubicBezTo>
                    <a:pt x="8488" y="10533"/>
                    <a:pt x="8852" y="10974"/>
                    <a:pt x="9139" y="11537"/>
                  </a:cubicBezTo>
                  <a:cubicBezTo>
                    <a:pt x="9198" y="11650"/>
                    <a:pt x="9299" y="11702"/>
                    <a:pt x="9398" y="11702"/>
                  </a:cubicBezTo>
                  <a:cubicBezTo>
                    <a:pt x="9540" y="11702"/>
                    <a:pt x="9676" y="11594"/>
                    <a:pt x="9669" y="11405"/>
                  </a:cubicBezTo>
                  <a:cubicBezTo>
                    <a:pt x="9614" y="10201"/>
                    <a:pt x="8234" y="9506"/>
                    <a:pt x="7208" y="9307"/>
                  </a:cubicBezTo>
                  <a:cubicBezTo>
                    <a:pt x="6863" y="9238"/>
                    <a:pt x="6517" y="9214"/>
                    <a:pt x="6171" y="9214"/>
                  </a:cubicBezTo>
                  <a:cubicBezTo>
                    <a:pt x="5373" y="9214"/>
                    <a:pt x="4573" y="9342"/>
                    <a:pt x="3776" y="9342"/>
                  </a:cubicBezTo>
                  <a:cubicBezTo>
                    <a:pt x="3592" y="9342"/>
                    <a:pt x="3407" y="9335"/>
                    <a:pt x="3223" y="9318"/>
                  </a:cubicBezTo>
                  <a:cubicBezTo>
                    <a:pt x="2186" y="9230"/>
                    <a:pt x="950" y="8744"/>
                    <a:pt x="751" y="7586"/>
                  </a:cubicBezTo>
                  <a:cubicBezTo>
                    <a:pt x="541" y="6360"/>
                    <a:pt x="1336" y="5235"/>
                    <a:pt x="1866" y="4186"/>
                  </a:cubicBezTo>
                  <a:cubicBezTo>
                    <a:pt x="2197" y="3557"/>
                    <a:pt x="2440" y="2873"/>
                    <a:pt x="2462" y="2155"/>
                  </a:cubicBezTo>
                  <a:cubicBezTo>
                    <a:pt x="2495" y="1416"/>
                    <a:pt x="2307" y="731"/>
                    <a:pt x="1954" y="80"/>
                  </a:cubicBezTo>
                  <a:cubicBezTo>
                    <a:pt x="1926" y="25"/>
                    <a:pt x="1876" y="0"/>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251005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03"/>
        <p:cNvGrpSpPr/>
        <p:nvPr/>
      </p:nvGrpSpPr>
      <p:grpSpPr>
        <a:xfrm>
          <a:off x="0" y="0"/>
          <a:ext cx="0" cy="0"/>
          <a:chOff x="0" y="0"/>
          <a:chExt cx="0" cy="0"/>
        </a:xfrm>
      </p:grpSpPr>
      <p:sp>
        <p:nvSpPr>
          <p:cNvPr id="804" name="Google Shape;804;p20"/>
          <p:cNvSpPr txBox="1">
            <a:spLocks noGrp="1"/>
          </p:cNvSpPr>
          <p:nvPr>
            <p:ph type="subTitle" idx="1"/>
          </p:nvPr>
        </p:nvSpPr>
        <p:spPr>
          <a:xfrm>
            <a:off x="4577375" y="2649229"/>
            <a:ext cx="3853500" cy="947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805" name="Google Shape;805;p20"/>
          <p:cNvSpPr txBox="1">
            <a:spLocks noGrp="1"/>
          </p:cNvSpPr>
          <p:nvPr>
            <p:ph type="title"/>
          </p:nvPr>
        </p:nvSpPr>
        <p:spPr>
          <a:xfrm>
            <a:off x="4572000" y="2071518"/>
            <a:ext cx="3853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806" name="Google Shape;806;p20"/>
          <p:cNvSpPr/>
          <p:nvPr/>
        </p:nvSpPr>
        <p:spPr>
          <a:xfrm rot="10800000">
            <a:off x="-321312" y="4694375"/>
            <a:ext cx="1940700" cy="12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8401725" y="4289475"/>
            <a:ext cx="1156800" cy="1156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20"/>
          <p:cNvGrpSpPr/>
          <p:nvPr/>
        </p:nvGrpSpPr>
        <p:grpSpPr>
          <a:xfrm>
            <a:off x="-474447" y="4290525"/>
            <a:ext cx="933300" cy="933300"/>
            <a:chOff x="-763875" y="1722750"/>
            <a:chExt cx="933300" cy="933300"/>
          </a:xfrm>
        </p:grpSpPr>
        <p:sp>
          <p:nvSpPr>
            <p:cNvPr id="809" name="Google Shape;809;p20"/>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0"/>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0"/>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20"/>
          <p:cNvGrpSpPr/>
          <p:nvPr/>
        </p:nvGrpSpPr>
        <p:grpSpPr>
          <a:xfrm>
            <a:off x="8644041" y="-302765"/>
            <a:ext cx="1156806" cy="1157298"/>
            <a:chOff x="1425475" y="2707650"/>
            <a:chExt cx="766300" cy="766575"/>
          </a:xfrm>
        </p:grpSpPr>
        <p:sp>
          <p:nvSpPr>
            <p:cNvPr id="814" name="Google Shape;814;p20"/>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0"/>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0"/>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0"/>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0"/>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0"/>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0"/>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0"/>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0"/>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0"/>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20"/>
          <p:cNvSpPr/>
          <p:nvPr/>
        </p:nvSpPr>
        <p:spPr>
          <a:xfrm>
            <a:off x="8944802" y="-779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0"/>
          <p:cNvSpPr/>
          <p:nvPr/>
        </p:nvSpPr>
        <p:spPr>
          <a:xfrm>
            <a:off x="8507238" y="-779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0"/>
          <p:cNvSpPr/>
          <p:nvPr/>
        </p:nvSpPr>
        <p:spPr>
          <a:xfrm>
            <a:off x="8617006" y="-779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20"/>
          <p:cNvGrpSpPr/>
          <p:nvPr/>
        </p:nvGrpSpPr>
        <p:grpSpPr>
          <a:xfrm>
            <a:off x="-321300" y="92896"/>
            <a:ext cx="1333895" cy="444910"/>
            <a:chOff x="1908650" y="3874300"/>
            <a:chExt cx="648750" cy="216375"/>
          </a:xfrm>
        </p:grpSpPr>
        <p:sp>
          <p:nvSpPr>
            <p:cNvPr id="833" name="Google Shape;833;p20"/>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0"/>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0"/>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0"/>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0"/>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0"/>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0"/>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0"/>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0"/>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20"/>
          <p:cNvSpPr/>
          <p:nvPr/>
        </p:nvSpPr>
        <p:spPr>
          <a:xfrm>
            <a:off x="8351428" y="432893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12714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847"/>
        <p:cNvGrpSpPr/>
        <p:nvPr/>
      </p:nvGrpSpPr>
      <p:grpSpPr>
        <a:xfrm>
          <a:off x="0" y="0"/>
          <a:ext cx="0" cy="0"/>
          <a:chOff x="0" y="0"/>
          <a:chExt cx="0" cy="0"/>
        </a:xfrm>
      </p:grpSpPr>
      <p:sp>
        <p:nvSpPr>
          <p:cNvPr id="848" name="Google Shape;848;p21"/>
          <p:cNvSpPr txBox="1">
            <a:spLocks noGrp="1"/>
          </p:cNvSpPr>
          <p:nvPr>
            <p:ph type="body" idx="1"/>
          </p:nvPr>
        </p:nvSpPr>
        <p:spPr>
          <a:xfrm>
            <a:off x="720000" y="2159700"/>
            <a:ext cx="3759000" cy="2385000"/>
          </a:xfrm>
          <a:prstGeom prst="rect">
            <a:avLst/>
          </a:prstGeom>
        </p:spPr>
        <p:txBody>
          <a:bodyPr spcFirstLastPara="1" wrap="square" lIns="91425" tIns="91425" rIns="91425" bIns="91425" anchor="t" anchorCtr="0">
            <a:noAutofit/>
          </a:bodyPr>
          <a:lstStyle>
            <a:lvl1pPr marL="457200" lvl="0" indent="-323850" rtl="0">
              <a:lnSpc>
                <a:spcPct val="115000"/>
              </a:lnSpc>
              <a:spcBef>
                <a:spcPts val="0"/>
              </a:spcBef>
              <a:spcAft>
                <a:spcPts val="0"/>
              </a:spcAft>
              <a:buClr>
                <a:schemeClr val="accent4"/>
              </a:buClr>
              <a:buSzPts val="1500"/>
              <a:buChar char="●"/>
              <a:defRPr>
                <a:solidFill>
                  <a:schemeClr val="accent1"/>
                </a:solidFill>
              </a:defRPr>
            </a:lvl1pPr>
            <a:lvl2pPr marL="914400" lvl="1" indent="-323850" rtl="0">
              <a:lnSpc>
                <a:spcPct val="115000"/>
              </a:lnSpc>
              <a:spcBef>
                <a:spcPts val="400"/>
              </a:spcBef>
              <a:spcAft>
                <a:spcPts val="0"/>
              </a:spcAft>
              <a:buClr>
                <a:schemeClr val="accent1"/>
              </a:buClr>
              <a:buSzPts val="1500"/>
              <a:buChar char="○"/>
              <a:defRPr>
                <a:solidFill>
                  <a:schemeClr val="accent1"/>
                </a:solidFill>
              </a:defRPr>
            </a:lvl2pPr>
            <a:lvl3pPr marL="1371600" lvl="2" indent="-323850" rtl="0">
              <a:lnSpc>
                <a:spcPct val="115000"/>
              </a:lnSpc>
              <a:spcBef>
                <a:spcPts val="1600"/>
              </a:spcBef>
              <a:spcAft>
                <a:spcPts val="0"/>
              </a:spcAft>
              <a:buClr>
                <a:schemeClr val="accent1"/>
              </a:buClr>
              <a:buSzPts val="1500"/>
              <a:buChar char="■"/>
              <a:defRPr>
                <a:solidFill>
                  <a:schemeClr val="accent1"/>
                </a:solidFill>
              </a:defRPr>
            </a:lvl3pPr>
            <a:lvl4pPr marL="1828800" lvl="3" indent="-323850" rtl="0">
              <a:lnSpc>
                <a:spcPct val="115000"/>
              </a:lnSpc>
              <a:spcBef>
                <a:spcPts val="1600"/>
              </a:spcBef>
              <a:spcAft>
                <a:spcPts val="0"/>
              </a:spcAft>
              <a:buClr>
                <a:schemeClr val="accent1"/>
              </a:buClr>
              <a:buSzPts val="1500"/>
              <a:buChar char="●"/>
              <a:defRPr>
                <a:solidFill>
                  <a:schemeClr val="accent1"/>
                </a:solidFill>
              </a:defRPr>
            </a:lvl4pPr>
            <a:lvl5pPr marL="2286000" lvl="4" indent="-323850" rtl="0">
              <a:lnSpc>
                <a:spcPct val="115000"/>
              </a:lnSpc>
              <a:spcBef>
                <a:spcPts val="1600"/>
              </a:spcBef>
              <a:spcAft>
                <a:spcPts val="0"/>
              </a:spcAft>
              <a:buClr>
                <a:schemeClr val="accent1"/>
              </a:buClr>
              <a:buSzPts val="1500"/>
              <a:buChar char="○"/>
              <a:defRPr>
                <a:solidFill>
                  <a:schemeClr val="accent1"/>
                </a:solidFill>
              </a:defRPr>
            </a:lvl5pPr>
            <a:lvl6pPr marL="2743200" lvl="5" indent="-323850" rtl="0">
              <a:lnSpc>
                <a:spcPct val="115000"/>
              </a:lnSpc>
              <a:spcBef>
                <a:spcPts val="1600"/>
              </a:spcBef>
              <a:spcAft>
                <a:spcPts val="0"/>
              </a:spcAft>
              <a:buClr>
                <a:schemeClr val="accent1"/>
              </a:buClr>
              <a:buSzPts val="1500"/>
              <a:buChar char="■"/>
              <a:defRPr>
                <a:solidFill>
                  <a:schemeClr val="accent1"/>
                </a:solidFill>
              </a:defRPr>
            </a:lvl6pPr>
            <a:lvl7pPr marL="3200400" lvl="6" indent="-323850" rtl="0">
              <a:lnSpc>
                <a:spcPct val="115000"/>
              </a:lnSpc>
              <a:spcBef>
                <a:spcPts val="1600"/>
              </a:spcBef>
              <a:spcAft>
                <a:spcPts val="0"/>
              </a:spcAft>
              <a:buClr>
                <a:schemeClr val="accent1"/>
              </a:buClr>
              <a:buSzPts val="1500"/>
              <a:buChar char="●"/>
              <a:defRPr>
                <a:solidFill>
                  <a:schemeClr val="accent1"/>
                </a:solidFill>
              </a:defRPr>
            </a:lvl7pPr>
            <a:lvl8pPr marL="3657600" lvl="7" indent="-323850" rtl="0">
              <a:lnSpc>
                <a:spcPct val="115000"/>
              </a:lnSpc>
              <a:spcBef>
                <a:spcPts val="1600"/>
              </a:spcBef>
              <a:spcAft>
                <a:spcPts val="0"/>
              </a:spcAft>
              <a:buClr>
                <a:schemeClr val="accent1"/>
              </a:buClr>
              <a:buSzPts val="1500"/>
              <a:buChar char="○"/>
              <a:defRPr>
                <a:solidFill>
                  <a:schemeClr val="accent1"/>
                </a:solidFill>
              </a:defRPr>
            </a:lvl8pPr>
            <a:lvl9pPr marL="4114800" lvl="8" indent="-323850" rtl="0">
              <a:lnSpc>
                <a:spcPct val="115000"/>
              </a:lnSpc>
              <a:spcBef>
                <a:spcPts val="1600"/>
              </a:spcBef>
              <a:spcAft>
                <a:spcPts val="1600"/>
              </a:spcAft>
              <a:buClr>
                <a:schemeClr val="accent1"/>
              </a:buClr>
              <a:buSzPts val="1500"/>
              <a:buChar char="■"/>
              <a:defRPr>
                <a:solidFill>
                  <a:schemeClr val="accent1"/>
                </a:solidFill>
              </a:defRPr>
            </a:lvl9pPr>
          </a:lstStyle>
          <a:p>
            <a:endParaRPr/>
          </a:p>
        </p:txBody>
      </p:sp>
      <p:sp>
        <p:nvSpPr>
          <p:cNvPr id="849" name="Google Shape;849;p21"/>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850" name="Google Shape;850;p21"/>
          <p:cNvSpPr/>
          <p:nvPr/>
        </p:nvSpPr>
        <p:spPr>
          <a:xfrm rot="10800000">
            <a:off x="-321312" y="4694375"/>
            <a:ext cx="1940700" cy="12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8401725" y="4289475"/>
            <a:ext cx="1156800" cy="1156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 name="Google Shape;852;p21"/>
          <p:cNvGrpSpPr/>
          <p:nvPr/>
        </p:nvGrpSpPr>
        <p:grpSpPr>
          <a:xfrm>
            <a:off x="-474447" y="4290525"/>
            <a:ext cx="933300" cy="933300"/>
            <a:chOff x="-763875" y="1722750"/>
            <a:chExt cx="933300" cy="933300"/>
          </a:xfrm>
        </p:grpSpPr>
        <p:sp>
          <p:nvSpPr>
            <p:cNvPr id="853" name="Google Shape;853;p21"/>
            <p:cNvSpPr/>
            <p:nvPr/>
          </p:nvSpPr>
          <p:spPr>
            <a:xfrm>
              <a:off x="-763875" y="1722750"/>
              <a:ext cx="933300" cy="933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679575" y="1807050"/>
              <a:ext cx="764700" cy="764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1"/>
            <p:cNvSpPr/>
            <p:nvPr/>
          </p:nvSpPr>
          <p:spPr>
            <a:xfrm>
              <a:off x="-594450" y="1892175"/>
              <a:ext cx="594600" cy="5943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1"/>
            <p:cNvSpPr/>
            <p:nvPr/>
          </p:nvSpPr>
          <p:spPr>
            <a:xfrm>
              <a:off x="-514450" y="1972300"/>
              <a:ext cx="434700" cy="4344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21"/>
          <p:cNvGrpSpPr/>
          <p:nvPr/>
        </p:nvGrpSpPr>
        <p:grpSpPr>
          <a:xfrm>
            <a:off x="8644041" y="-302765"/>
            <a:ext cx="1156806" cy="1157298"/>
            <a:chOff x="1425475" y="2707650"/>
            <a:chExt cx="766300" cy="766575"/>
          </a:xfrm>
        </p:grpSpPr>
        <p:sp>
          <p:nvSpPr>
            <p:cNvPr id="858" name="Google Shape;858;p21"/>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1"/>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1"/>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1"/>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1"/>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1"/>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1"/>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1"/>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1"/>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1"/>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1"/>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1"/>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1"/>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1"/>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1"/>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21"/>
          <p:cNvSpPr/>
          <p:nvPr/>
        </p:nvSpPr>
        <p:spPr>
          <a:xfrm>
            <a:off x="8944802" y="-779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1"/>
          <p:cNvSpPr/>
          <p:nvPr/>
        </p:nvSpPr>
        <p:spPr>
          <a:xfrm>
            <a:off x="8507238" y="-779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1"/>
          <p:cNvSpPr/>
          <p:nvPr/>
        </p:nvSpPr>
        <p:spPr>
          <a:xfrm>
            <a:off x="8617006" y="-779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21"/>
          <p:cNvGrpSpPr/>
          <p:nvPr/>
        </p:nvGrpSpPr>
        <p:grpSpPr>
          <a:xfrm>
            <a:off x="-321300" y="92896"/>
            <a:ext cx="1333895" cy="444910"/>
            <a:chOff x="1908650" y="3874300"/>
            <a:chExt cx="648750" cy="216375"/>
          </a:xfrm>
        </p:grpSpPr>
        <p:sp>
          <p:nvSpPr>
            <p:cNvPr id="877" name="Google Shape;877;p21"/>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1"/>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1"/>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1"/>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1"/>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1"/>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1"/>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1"/>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1"/>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1"/>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1"/>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1"/>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21"/>
          <p:cNvSpPr/>
          <p:nvPr/>
        </p:nvSpPr>
        <p:spPr>
          <a:xfrm>
            <a:off x="8351428" y="432893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1"/>
          <p:cNvSpPr txBox="1">
            <a:spLocks noGrp="1"/>
          </p:cNvSpPr>
          <p:nvPr>
            <p:ph type="body" idx="2"/>
          </p:nvPr>
        </p:nvSpPr>
        <p:spPr>
          <a:xfrm>
            <a:off x="4671775" y="2159700"/>
            <a:ext cx="3759000" cy="23850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chemeClr val="accent4"/>
              </a:buClr>
              <a:buSzPts val="1500"/>
              <a:buChar char="●"/>
              <a:defRPr>
                <a:solidFill>
                  <a:schemeClr val="accent1"/>
                </a:solidFill>
              </a:defRPr>
            </a:lvl1pPr>
            <a:lvl2pPr marL="914400" lvl="1" indent="-323850" rtl="0">
              <a:lnSpc>
                <a:spcPct val="115000"/>
              </a:lnSpc>
              <a:spcBef>
                <a:spcPts val="400"/>
              </a:spcBef>
              <a:spcAft>
                <a:spcPts val="0"/>
              </a:spcAft>
              <a:buClr>
                <a:schemeClr val="accent1"/>
              </a:buClr>
              <a:buSzPts val="1500"/>
              <a:buChar char="○"/>
              <a:defRPr>
                <a:solidFill>
                  <a:schemeClr val="accent1"/>
                </a:solidFill>
              </a:defRPr>
            </a:lvl2pPr>
            <a:lvl3pPr marL="1371600" lvl="2" indent="-323850" rtl="0">
              <a:lnSpc>
                <a:spcPct val="115000"/>
              </a:lnSpc>
              <a:spcBef>
                <a:spcPts val="1600"/>
              </a:spcBef>
              <a:spcAft>
                <a:spcPts val="0"/>
              </a:spcAft>
              <a:buClr>
                <a:schemeClr val="accent1"/>
              </a:buClr>
              <a:buSzPts val="1500"/>
              <a:buChar char="■"/>
              <a:defRPr>
                <a:solidFill>
                  <a:schemeClr val="accent1"/>
                </a:solidFill>
              </a:defRPr>
            </a:lvl3pPr>
            <a:lvl4pPr marL="1828800" lvl="3" indent="-323850" rtl="0">
              <a:lnSpc>
                <a:spcPct val="115000"/>
              </a:lnSpc>
              <a:spcBef>
                <a:spcPts val="1600"/>
              </a:spcBef>
              <a:spcAft>
                <a:spcPts val="0"/>
              </a:spcAft>
              <a:buClr>
                <a:schemeClr val="accent1"/>
              </a:buClr>
              <a:buSzPts val="1500"/>
              <a:buChar char="●"/>
              <a:defRPr>
                <a:solidFill>
                  <a:schemeClr val="accent1"/>
                </a:solidFill>
              </a:defRPr>
            </a:lvl4pPr>
            <a:lvl5pPr marL="2286000" lvl="4" indent="-323850" rtl="0">
              <a:lnSpc>
                <a:spcPct val="115000"/>
              </a:lnSpc>
              <a:spcBef>
                <a:spcPts val="1600"/>
              </a:spcBef>
              <a:spcAft>
                <a:spcPts val="0"/>
              </a:spcAft>
              <a:buClr>
                <a:schemeClr val="accent1"/>
              </a:buClr>
              <a:buSzPts val="1500"/>
              <a:buChar char="○"/>
              <a:defRPr>
                <a:solidFill>
                  <a:schemeClr val="accent1"/>
                </a:solidFill>
              </a:defRPr>
            </a:lvl5pPr>
            <a:lvl6pPr marL="2743200" lvl="5" indent="-323850" rtl="0">
              <a:lnSpc>
                <a:spcPct val="115000"/>
              </a:lnSpc>
              <a:spcBef>
                <a:spcPts val="1600"/>
              </a:spcBef>
              <a:spcAft>
                <a:spcPts val="0"/>
              </a:spcAft>
              <a:buClr>
                <a:schemeClr val="accent1"/>
              </a:buClr>
              <a:buSzPts val="1500"/>
              <a:buChar char="■"/>
              <a:defRPr>
                <a:solidFill>
                  <a:schemeClr val="accent1"/>
                </a:solidFill>
              </a:defRPr>
            </a:lvl6pPr>
            <a:lvl7pPr marL="3200400" lvl="6" indent="-323850" rtl="0">
              <a:lnSpc>
                <a:spcPct val="115000"/>
              </a:lnSpc>
              <a:spcBef>
                <a:spcPts val="1600"/>
              </a:spcBef>
              <a:spcAft>
                <a:spcPts val="0"/>
              </a:spcAft>
              <a:buClr>
                <a:schemeClr val="accent1"/>
              </a:buClr>
              <a:buSzPts val="1500"/>
              <a:buChar char="●"/>
              <a:defRPr>
                <a:solidFill>
                  <a:schemeClr val="accent1"/>
                </a:solidFill>
              </a:defRPr>
            </a:lvl7pPr>
            <a:lvl8pPr marL="3657600" lvl="7" indent="-323850" rtl="0">
              <a:lnSpc>
                <a:spcPct val="115000"/>
              </a:lnSpc>
              <a:spcBef>
                <a:spcPts val="1600"/>
              </a:spcBef>
              <a:spcAft>
                <a:spcPts val="0"/>
              </a:spcAft>
              <a:buClr>
                <a:schemeClr val="accent1"/>
              </a:buClr>
              <a:buSzPts val="1500"/>
              <a:buChar char="○"/>
              <a:defRPr>
                <a:solidFill>
                  <a:schemeClr val="accent1"/>
                </a:solidFill>
              </a:defRPr>
            </a:lvl8pPr>
            <a:lvl9pPr marL="4114800" lvl="8" indent="-323850" rtl="0">
              <a:lnSpc>
                <a:spcPct val="115000"/>
              </a:lnSpc>
              <a:spcBef>
                <a:spcPts val="1600"/>
              </a:spcBef>
              <a:spcAft>
                <a:spcPts val="1600"/>
              </a:spcAft>
              <a:buClr>
                <a:schemeClr val="accent1"/>
              </a:buClr>
              <a:buSzPts val="1500"/>
              <a:buChar char="■"/>
              <a:defRPr>
                <a:solidFill>
                  <a:schemeClr val="accent1"/>
                </a:solidFill>
              </a:defRPr>
            </a:lvl9pPr>
          </a:lstStyle>
          <a:p>
            <a:endParaRPr/>
          </a:p>
        </p:txBody>
      </p:sp>
      <p:sp>
        <p:nvSpPr>
          <p:cNvPr id="891" name="Google Shape;891;p21"/>
          <p:cNvSpPr txBox="1">
            <a:spLocks noGrp="1"/>
          </p:cNvSpPr>
          <p:nvPr>
            <p:ph type="body" idx="3"/>
          </p:nvPr>
        </p:nvSpPr>
        <p:spPr>
          <a:xfrm>
            <a:off x="713200" y="1519525"/>
            <a:ext cx="7717500" cy="3438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Char char="●"/>
              <a:defRPr>
                <a:solidFill>
                  <a:schemeClr val="accent1"/>
                </a:solidFill>
              </a:defRPr>
            </a:lvl1pPr>
            <a:lvl2pPr marL="914400" lvl="1" indent="-323850">
              <a:spcBef>
                <a:spcPts val="1600"/>
              </a:spcBef>
              <a:spcAft>
                <a:spcPts val="0"/>
              </a:spcAft>
              <a:buClr>
                <a:schemeClr val="accent1"/>
              </a:buClr>
              <a:buSzPts val="1500"/>
              <a:buChar char="○"/>
              <a:defRPr>
                <a:solidFill>
                  <a:schemeClr val="accent1"/>
                </a:solidFill>
              </a:defRPr>
            </a:lvl2pPr>
            <a:lvl3pPr marL="1371600" lvl="2" indent="-323850">
              <a:spcBef>
                <a:spcPts val="1600"/>
              </a:spcBef>
              <a:spcAft>
                <a:spcPts val="0"/>
              </a:spcAft>
              <a:buClr>
                <a:schemeClr val="accent1"/>
              </a:buClr>
              <a:buSzPts val="1500"/>
              <a:buChar char="■"/>
              <a:defRPr>
                <a:solidFill>
                  <a:schemeClr val="accent1"/>
                </a:solidFill>
              </a:defRPr>
            </a:lvl3pPr>
            <a:lvl4pPr marL="1828800" lvl="3" indent="-323850">
              <a:spcBef>
                <a:spcPts val="1600"/>
              </a:spcBef>
              <a:spcAft>
                <a:spcPts val="0"/>
              </a:spcAft>
              <a:buClr>
                <a:schemeClr val="accent1"/>
              </a:buClr>
              <a:buSzPts val="1500"/>
              <a:buChar char="●"/>
              <a:defRPr>
                <a:solidFill>
                  <a:schemeClr val="accent1"/>
                </a:solidFill>
              </a:defRPr>
            </a:lvl4pPr>
            <a:lvl5pPr marL="2286000" lvl="4" indent="-323850">
              <a:spcBef>
                <a:spcPts val="1600"/>
              </a:spcBef>
              <a:spcAft>
                <a:spcPts val="0"/>
              </a:spcAft>
              <a:buClr>
                <a:schemeClr val="accent1"/>
              </a:buClr>
              <a:buSzPts val="1500"/>
              <a:buChar char="○"/>
              <a:defRPr>
                <a:solidFill>
                  <a:schemeClr val="accent1"/>
                </a:solidFill>
              </a:defRPr>
            </a:lvl5pPr>
            <a:lvl6pPr marL="2743200" lvl="5" indent="-323850">
              <a:spcBef>
                <a:spcPts val="1600"/>
              </a:spcBef>
              <a:spcAft>
                <a:spcPts val="0"/>
              </a:spcAft>
              <a:buClr>
                <a:schemeClr val="accent1"/>
              </a:buClr>
              <a:buSzPts val="1500"/>
              <a:buChar char="■"/>
              <a:defRPr>
                <a:solidFill>
                  <a:schemeClr val="accent1"/>
                </a:solidFill>
              </a:defRPr>
            </a:lvl6pPr>
            <a:lvl7pPr marL="3200400" lvl="6" indent="-323850">
              <a:spcBef>
                <a:spcPts val="1600"/>
              </a:spcBef>
              <a:spcAft>
                <a:spcPts val="0"/>
              </a:spcAft>
              <a:buClr>
                <a:schemeClr val="accent1"/>
              </a:buClr>
              <a:buSzPts val="1500"/>
              <a:buChar char="●"/>
              <a:defRPr>
                <a:solidFill>
                  <a:schemeClr val="accent1"/>
                </a:solidFill>
              </a:defRPr>
            </a:lvl7pPr>
            <a:lvl8pPr marL="3657600" lvl="7" indent="-323850">
              <a:spcBef>
                <a:spcPts val="1600"/>
              </a:spcBef>
              <a:spcAft>
                <a:spcPts val="0"/>
              </a:spcAft>
              <a:buClr>
                <a:schemeClr val="accent1"/>
              </a:buClr>
              <a:buSzPts val="1500"/>
              <a:buChar char="○"/>
              <a:defRPr>
                <a:solidFill>
                  <a:schemeClr val="accent1"/>
                </a:solidFill>
              </a:defRPr>
            </a:lvl8pPr>
            <a:lvl9pPr marL="4114800" lvl="8" indent="-323850">
              <a:spcBef>
                <a:spcPts val="1600"/>
              </a:spcBef>
              <a:spcAft>
                <a:spcPts val="1600"/>
              </a:spcAft>
              <a:buClr>
                <a:schemeClr val="accent1"/>
              </a:buClr>
              <a:buSzPts val="1500"/>
              <a:buChar char="■"/>
              <a:defRPr>
                <a:solidFill>
                  <a:schemeClr val="accent1"/>
                </a:solidFill>
              </a:defRPr>
            </a:lvl9pPr>
          </a:lstStyle>
          <a:p>
            <a:endParaRPr/>
          </a:p>
        </p:txBody>
      </p:sp>
      <p:sp>
        <p:nvSpPr>
          <p:cNvPr id="892" name="Google Shape;892;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187721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93"/>
        <p:cNvGrpSpPr/>
        <p:nvPr/>
      </p:nvGrpSpPr>
      <p:grpSpPr>
        <a:xfrm>
          <a:off x="0" y="0"/>
          <a:ext cx="0" cy="0"/>
          <a:chOff x="0" y="0"/>
          <a:chExt cx="0" cy="0"/>
        </a:xfrm>
      </p:grpSpPr>
      <p:sp>
        <p:nvSpPr>
          <p:cNvPr id="894" name="Google Shape;894;p22"/>
          <p:cNvSpPr txBox="1">
            <a:spLocks noGrp="1"/>
          </p:cNvSpPr>
          <p:nvPr>
            <p:ph type="title"/>
          </p:nvPr>
        </p:nvSpPr>
        <p:spPr>
          <a:xfrm>
            <a:off x="720000" y="2625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5" name="Google Shape;895;p22"/>
          <p:cNvSpPr txBox="1">
            <a:spLocks noGrp="1"/>
          </p:cNvSpPr>
          <p:nvPr>
            <p:ph type="subTitle" idx="1"/>
          </p:nvPr>
        </p:nvSpPr>
        <p:spPr>
          <a:xfrm>
            <a:off x="720075" y="3105614"/>
            <a:ext cx="2336400" cy="71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96" name="Google Shape;896;p22"/>
          <p:cNvSpPr txBox="1">
            <a:spLocks noGrp="1"/>
          </p:cNvSpPr>
          <p:nvPr>
            <p:ph type="title" idx="2"/>
          </p:nvPr>
        </p:nvSpPr>
        <p:spPr>
          <a:xfrm>
            <a:off x="3403800" y="2625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7" name="Google Shape;897;p22"/>
          <p:cNvSpPr txBox="1">
            <a:spLocks noGrp="1"/>
          </p:cNvSpPr>
          <p:nvPr>
            <p:ph type="subTitle" idx="3"/>
          </p:nvPr>
        </p:nvSpPr>
        <p:spPr>
          <a:xfrm>
            <a:off x="3403800" y="3105614"/>
            <a:ext cx="2336400" cy="71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98" name="Google Shape;898;p22"/>
          <p:cNvSpPr txBox="1">
            <a:spLocks noGrp="1"/>
          </p:cNvSpPr>
          <p:nvPr>
            <p:ph type="title" idx="4"/>
          </p:nvPr>
        </p:nvSpPr>
        <p:spPr>
          <a:xfrm>
            <a:off x="6087600" y="2625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9" name="Google Shape;899;p22"/>
          <p:cNvSpPr txBox="1">
            <a:spLocks noGrp="1"/>
          </p:cNvSpPr>
          <p:nvPr>
            <p:ph type="subTitle" idx="5"/>
          </p:nvPr>
        </p:nvSpPr>
        <p:spPr>
          <a:xfrm>
            <a:off x="6087600" y="3105618"/>
            <a:ext cx="2336400" cy="71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00" name="Google Shape;900;p22"/>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901" name="Google Shape;901;p22"/>
          <p:cNvSpPr/>
          <p:nvPr/>
        </p:nvSpPr>
        <p:spPr>
          <a:xfrm rot="10800000" flipH="1">
            <a:off x="7522850" y="4696075"/>
            <a:ext cx="1940700" cy="125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flipH="1">
            <a:off x="-416427" y="4235200"/>
            <a:ext cx="1212900" cy="1212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22"/>
          <p:cNvGrpSpPr/>
          <p:nvPr/>
        </p:nvGrpSpPr>
        <p:grpSpPr>
          <a:xfrm flipH="1">
            <a:off x="8911986" y="4292225"/>
            <a:ext cx="933300" cy="933300"/>
            <a:chOff x="-763875" y="1722750"/>
            <a:chExt cx="933300" cy="933300"/>
          </a:xfrm>
        </p:grpSpPr>
        <p:sp>
          <p:nvSpPr>
            <p:cNvPr id="904" name="Google Shape;904;p22"/>
            <p:cNvSpPr/>
            <p:nvPr/>
          </p:nvSpPr>
          <p:spPr>
            <a:xfrm>
              <a:off x="-763875" y="1722750"/>
              <a:ext cx="933300" cy="933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679575" y="1807050"/>
              <a:ext cx="764700" cy="7647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2"/>
            <p:cNvSpPr/>
            <p:nvPr/>
          </p:nvSpPr>
          <p:spPr>
            <a:xfrm>
              <a:off x="-594450" y="1892175"/>
              <a:ext cx="594600" cy="594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2"/>
            <p:cNvSpPr/>
            <p:nvPr/>
          </p:nvSpPr>
          <p:spPr>
            <a:xfrm>
              <a:off x="-514450" y="1972300"/>
              <a:ext cx="434700" cy="4344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22"/>
          <p:cNvGrpSpPr/>
          <p:nvPr/>
        </p:nvGrpSpPr>
        <p:grpSpPr>
          <a:xfrm flipH="1">
            <a:off x="115041" y="-261027"/>
            <a:ext cx="1156806" cy="1157298"/>
            <a:chOff x="1425475" y="2707650"/>
            <a:chExt cx="766300" cy="766575"/>
          </a:xfrm>
        </p:grpSpPr>
        <p:sp>
          <p:nvSpPr>
            <p:cNvPr id="909" name="Google Shape;909;p22"/>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2"/>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2"/>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2"/>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2"/>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2"/>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2"/>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2"/>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2"/>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2"/>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22"/>
          <p:cNvSpPr/>
          <p:nvPr/>
        </p:nvSpPr>
        <p:spPr>
          <a:xfrm flipH="1">
            <a:off x="796463" y="-36254"/>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2"/>
          <p:cNvSpPr/>
          <p:nvPr/>
        </p:nvSpPr>
        <p:spPr>
          <a:xfrm flipH="1">
            <a:off x="195760" y="4404450"/>
            <a:ext cx="1212900" cy="121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2"/>
          <p:cNvSpPr/>
          <p:nvPr/>
        </p:nvSpPr>
        <p:spPr>
          <a:xfrm flipH="1">
            <a:off x="1045042" y="-36253"/>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2"/>
          <p:cNvSpPr/>
          <p:nvPr/>
        </p:nvSpPr>
        <p:spPr>
          <a:xfrm flipH="1">
            <a:off x="1154832" y="-36254"/>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22"/>
          <p:cNvGrpSpPr/>
          <p:nvPr/>
        </p:nvGrpSpPr>
        <p:grpSpPr>
          <a:xfrm flipH="1">
            <a:off x="8129643" y="94596"/>
            <a:ext cx="1333895" cy="444910"/>
            <a:chOff x="1908650" y="3874300"/>
            <a:chExt cx="648750" cy="216375"/>
          </a:xfrm>
        </p:grpSpPr>
        <p:sp>
          <p:nvSpPr>
            <p:cNvPr id="929" name="Google Shape;929;p22"/>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2"/>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2"/>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2"/>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2"/>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2"/>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2"/>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2"/>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2"/>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2"/>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2"/>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2"/>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22"/>
          <p:cNvSpPr/>
          <p:nvPr/>
        </p:nvSpPr>
        <p:spPr>
          <a:xfrm flipH="1">
            <a:off x="597380" y="4484262"/>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596324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43"/>
        <p:cNvGrpSpPr/>
        <p:nvPr/>
      </p:nvGrpSpPr>
      <p:grpSpPr>
        <a:xfrm>
          <a:off x="0" y="0"/>
          <a:ext cx="0" cy="0"/>
          <a:chOff x="0" y="0"/>
          <a:chExt cx="0" cy="0"/>
        </a:xfrm>
      </p:grpSpPr>
      <p:sp>
        <p:nvSpPr>
          <p:cNvPr id="944" name="Google Shape;944;p23"/>
          <p:cNvSpPr txBox="1">
            <a:spLocks noGrp="1"/>
          </p:cNvSpPr>
          <p:nvPr>
            <p:ph type="title"/>
          </p:nvPr>
        </p:nvSpPr>
        <p:spPr>
          <a:xfrm>
            <a:off x="1979711" y="1825950"/>
            <a:ext cx="1994100" cy="330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5" name="Google Shape;945;p23"/>
          <p:cNvSpPr txBox="1">
            <a:spLocks noGrp="1"/>
          </p:cNvSpPr>
          <p:nvPr>
            <p:ph type="subTitle" idx="1"/>
          </p:nvPr>
        </p:nvSpPr>
        <p:spPr>
          <a:xfrm>
            <a:off x="1979711" y="2201710"/>
            <a:ext cx="199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46" name="Google Shape;946;p23"/>
          <p:cNvSpPr txBox="1">
            <a:spLocks noGrp="1"/>
          </p:cNvSpPr>
          <p:nvPr>
            <p:ph type="title" idx="2"/>
          </p:nvPr>
        </p:nvSpPr>
        <p:spPr>
          <a:xfrm>
            <a:off x="5627838" y="1821800"/>
            <a:ext cx="1994100" cy="330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7" name="Google Shape;947;p23"/>
          <p:cNvSpPr txBox="1">
            <a:spLocks noGrp="1"/>
          </p:cNvSpPr>
          <p:nvPr>
            <p:ph type="subTitle" idx="3"/>
          </p:nvPr>
        </p:nvSpPr>
        <p:spPr>
          <a:xfrm>
            <a:off x="5627838" y="2201712"/>
            <a:ext cx="199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48" name="Google Shape;948;p23"/>
          <p:cNvSpPr txBox="1">
            <a:spLocks noGrp="1"/>
          </p:cNvSpPr>
          <p:nvPr>
            <p:ph type="title" idx="4"/>
          </p:nvPr>
        </p:nvSpPr>
        <p:spPr>
          <a:xfrm>
            <a:off x="1979711" y="3331516"/>
            <a:ext cx="1994100" cy="330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9" name="Google Shape;949;p23"/>
          <p:cNvSpPr txBox="1">
            <a:spLocks noGrp="1"/>
          </p:cNvSpPr>
          <p:nvPr>
            <p:ph type="subTitle" idx="5"/>
          </p:nvPr>
        </p:nvSpPr>
        <p:spPr>
          <a:xfrm>
            <a:off x="1979711" y="3716572"/>
            <a:ext cx="199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50" name="Google Shape;950;p23"/>
          <p:cNvSpPr txBox="1">
            <a:spLocks noGrp="1"/>
          </p:cNvSpPr>
          <p:nvPr>
            <p:ph type="title" idx="6"/>
          </p:nvPr>
        </p:nvSpPr>
        <p:spPr>
          <a:xfrm>
            <a:off x="5627838" y="3339676"/>
            <a:ext cx="1994100" cy="330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51" name="Google Shape;951;p23"/>
          <p:cNvSpPr txBox="1">
            <a:spLocks noGrp="1"/>
          </p:cNvSpPr>
          <p:nvPr>
            <p:ph type="subTitle" idx="7"/>
          </p:nvPr>
        </p:nvSpPr>
        <p:spPr>
          <a:xfrm>
            <a:off x="5627838" y="3716575"/>
            <a:ext cx="199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52" name="Google Shape;952;p23"/>
          <p:cNvSpPr/>
          <p:nvPr/>
        </p:nvSpPr>
        <p:spPr>
          <a:xfrm rot="10800000" flipH="1">
            <a:off x="7280530" y="4867000"/>
            <a:ext cx="1940700" cy="12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3"/>
          <p:cNvSpPr/>
          <p:nvPr/>
        </p:nvSpPr>
        <p:spPr>
          <a:xfrm flipH="1">
            <a:off x="-223459" y="4363075"/>
            <a:ext cx="988200" cy="98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4" name="Google Shape;954;p23"/>
          <p:cNvGrpSpPr/>
          <p:nvPr/>
        </p:nvGrpSpPr>
        <p:grpSpPr>
          <a:xfrm flipH="1">
            <a:off x="8669666" y="4463150"/>
            <a:ext cx="933300" cy="933300"/>
            <a:chOff x="-763875" y="1722750"/>
            <a:chExt cx="933300" cy="933300"/>
          </a:xfrm>
        </p:grpSpPr>
        <p:sp>
          <p:nvSpPr>
            <p:cNvPr id="955" name="Google Shape;955;p23"/>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23"/>
          <p:cNvGrpSpPr/>
          <p:nvPr/>
        </p:nvGrpSpPr>
        <p:grpSpPr>
          <a:xfrm flipH="1">
            <a:off x="187146" y="-306790"/>
            <a:ext cx="1156806" cy="1157298"/>
            <a:chOff x="1425475" y="2707650"/>
            <a:chExt cx="766300" cy="766575"/>
          </a:xfrm>
        </p:grpSpPr>
        <p:sp>
          <p:nvSpPr>
            <p:cNvPr id="960" name="Google Shape;960;p23"/>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3"/>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3"/>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3"/>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3"/>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3"/>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3"/>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3"/>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3"/>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3"/>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23"/>
          <p:cNvSpPr/>
          <p:nvPr/>
        </p:nvSpPr>
        <p:spPr>
          <a:xfrm flipH="1">
            <a:off x="868568" y="-82016"/>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3"/>
          <p:cNvSpPr/>
          <p:nvPr/>
        </p:nvSpPr>
        <p:spPr>
          <a:xfrm flipH="1">
            <a:off x="1117147" y="-82016"/>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3"/>
          <p:cNvSpPr/>
          <p:nvPr/>
        </p:nvSpPr>
        <p:spPr>
          <a:xfrm flipH="1">
            <a:off x="1226937" y="-82016"/>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23"/>
          <p:cNvGrpSpPr/>
          <p:nvPr/>
        </p:nvGrpSpPr>
        <p:grpSpPr>
          <a:xfrm flipH="1">
            <a:off x="7887349" y="317046"/>
            <a:ext cx="1333895" cy="444910"/>
            <a:chOff x="1908650" y="3874300"/>
            <a:chExt cx="648750" cy="216375"/>
          </a:xfrm>
        </p:grpSpPr>
        <p:sp>
          <p:nvSpPr>
            <p:cNvPr id="979" name="Google Shape;979;p2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23"/>
          <p:cNvSpPr/>
          <p:nvPr/>
        </p:nvSpPr>
        <p:spPr>
          <a:xfrm flipH="1">
            <a:off x="470835" y="436308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3"/>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993" name="Google Shape;993;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52421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6"/>
        <p:cNvGrpSpPr/>
        <p:nvPr/>
      </p:nvGrpSpPr>
      <p:grpSpPr>
        <a:xfrm>
          <a:off x="0" y="0"/>
          <a:ext cx="0" cy="0"/>
          <a:chOff x="0" y="0"/>
          <a:chExt cx="0" cy="0"/>
        </a:xfrm>
      </p:grpSpPr>
      <p:sp>
        <p:nvSpPr>
          <p:cNvPr id="477" name="Google Shape;477;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94"/>
        <p:cNvGrpSpPr/>
        <p:nvPr/>
      </p:nvGrpSpPr>
      <p:grpSpPr>
        <a:xfrm>
          <a:off x="0" y="0"/>
          <a:ext cx="0" cy="0"/>
          <a:chOff x="0" y="0"/>
          <a:chExt cx="0" cy="0"/>
        </a:xfrm>
      </p:grpSpPr>
      <p:sp>
        <p:nvSpPr>
          <p:cNvPr id="995" name="Google Shape;995;p24"/>
          <p:cNvSpPr txBox="1">
            <a:spLocks noGrp="1"/>
          </p:cNvSpPr>
          <p:nvPr>
            <p:ph type="title"/>
          </p:nvPr>
        </p:nvSpPr>
        <p:spPr>
          <a:xfrm>
            <a:off x="956400" y="2053210"/>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6" name="Google Shape;996;p24"/>
          <p:cNvSpPr txBox="1">
            <a:spLocks noGrp="1"/>
          </p:cNvSpPr>
          <p:nvPr>
            <p:ph type="subTitle" idx="1"/>
          </p:nvPr>
        </p:nvSpPr>
        <p:spPr>
          <a:xfrm>
            <a:off x="720000" y="25194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97" name="Google Shape;997;p24"/>
          <p:cNvSpPr txBox="1">
            <a:spLocks noGrp="1"/>
          </p:cNvSpPr>
          <p:nvPr>
            <p:ph type="title" idx="2"/>
          </p:nvPr>
        </p:nvSpPr>
        <p:spPr>
          <a:xfrm>
            <a:off x="3655674" y="2053210"/>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8" name="Google Shape;998;p24"/>
          <p:cNvSpPr txBox="1">
            <a:spLocks noGrp="1"/>
          </p:cNvSpPr>
          <p:nvPr>
            <p:ph type="subTitle" idx="3"/>
          </p:nvPr>
        </p:nvSpPr>
        <p:spPr>
          <a:xfrm>
            <a:off x="3419269" y="25194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99" name="Google Shape;999;p24"/>
          <p:cNvSpPr txBox="1">
            <a:spLocks noGrp="1"/>
          </p:cNvSpPr>
          <p:nvPr>
            <p:ph type="title" idx="4"/>
          </p:nvPr>
        </p:nvSpPr>
        <p:spPr>
          <a:xfrm>
            <a:off x="956400" y="3664473"/>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0" name="Google Shape;1000;p24"/>
          <p:cNvSpPr txBox="1">
            <a:spLocks noGrp="1"/>
          </p:cNvSpPr>
          <p:nvPr>
            <p:ph type="subTitle" idx="5"/>
          </p:nvPr>
        </p:nvSpPr>
        <p:spPr>
          <a:xfrm>
            <a:off x="720000" y="4123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01" name="Google Shape;1001;p24"/>
          <p:cNvSpPr txBox="1">
            <a:spLocks noGrp="1"/>
          </p:cNvSpPr>
          <p:nvPr>
            <p:ph type="title" idx="6"/>
          </p:nvPr>
        </p:nvSpPr>
        <p:spPr>
          <a:xfrm>
            <a:off x="3655674" y="3664473"/>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2" name="Google Shape;1002;p24"/>
          <p:cNvSpPr txBox="1">
            <a:spLocks noGrp="1"/>
          </p:cNvSpPr>
          <p:nvPr>
            <p:ph type="subTitle" idx="7"/>
          </p:nvPr>
        </p:nvSpPr>
        <p:spPr>
          <a:xfrm>
            <a:off x="3419269" y="4123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03" name="Google Shape;1003;p24"/>
          <p:cNvSpPr txBox="1">
            <a:spLocks noGrp="1"/>
          </p:cNvSpPr>
          <p:nvPr>
            <p:ph type="title" idx="8"/>
          </p:nvPr>
        </p:nvSpPr>
        <p:spPr>
          <a:xfrm>
            <a:off x="6354899" y="2053210"/>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4" name="Google Shape;1004;p24"/>
          <p:cNvSpPr txBox="1">
            <a:spLocks noGrp="1"/>
          </p:cNvSpPr>
          <p:nvPr>
            <p:ph type="subTitle" idx="9"/>
          </p:nvPr>
        </p:nvSpPr>
        <p:spPr>
          <a:xfrm>
            <a:off x="6118545" y="25194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05" name="Google Shape;1005;p24"/>
          <p:cNvSpPr txBox="1">
            <a:spLocks noGrp="1"/>
          </p:cNvSpPr>
          <p:nvPr>
            <p:ph type="title" idx="13"/>
          </p:nvPr>
        </p:nvSpPr>
        <p:spPr>
          <a:xfrm>
            <a:off x="6354899" y="3664473"/>
            <a:ext cx="183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6" name="Google Shape;1006;p24"/>
          <p:cNvSpPr txBox="1">
            <a:spLocks noGrp="1"/>
          </p:cNvSpPr>
          <p:nvPr>
            <p:ph type="subTitle" idx="14"/>
          </p:nvPr>
        </p:nvSpPr>
        <p:spPr>
          <a:xfrm>
            <a:off x="6118545" y="4123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07" name="Google Shape;1007;p24"/>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1008" name="Google Shape;1008;p24"/>
          <p:cNvSpPr/>
          <p:nvPr/>
        </p:nvSpPr>
        <p:spPr>
          <a:xfrm rot="10800000">
            <a:off x="-95574" y="4867000"/>
            <a:ext cx="1940700" cy="125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8614766" y="4459775"/>
            <a:ext cx="988200" cy="98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 name="Google Shape;1010;p24"/>
          <p:cNvGrpSpPr/>
          <p:nvPr/>
        </p:nvGrpSpPr>
        <p:grpSpPr>
          <a:xfrm>
            <a:off x="-477309" y="4463150"/>
            <a:ext cx="933300" cy="933300"/>
            <a:chOff x="-763875" y="1722750"/>
            <a:chExt cx="933300" cy="933300"/>
          </a:xfrm>
        </p:grpSpPr>
        <p:sp>
          <p:nvSpPr>
            <p:cNvPr id="1011" name="Google Shape;1011;p24"/>
            <p:cNvSpPr/>
            <p:nvPr/>
          </p:nvSpPr>
          <p:spPr>
            <a:xfrm>
              <a:off x="-763875" y="1722750"/>
              <a:ext cx="933300" cy="933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79575" y="1807050"/>
              <a:ext cx="764700" cy="7647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594450" y="1892175"/>
              <a:ext cx="594600" cy="594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14450" y="1972300"/>
              <a:ext cx="434700" cy="4344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24"/>
          <p:cNvGrpSpPr/>
          <p:nvPr/>
        </p:nvGrpSpPr>
        <p:grpSpPr>
          <a:xfrm>
            <a:off x="8325829" y="-301065"/>
            <a:ext cx="1156806" cy="1157298"/>
            <a:chOff x="1425475" y="2707650"/>
            <a:chExt cx="766300" cy="766575"/>
          </a:xfrm>
        </p:grpSpPr>
        <p:sp>
          <p:nvSpPr>
            <p:cNvPr id="1016" name="Google Shape;1016;p24"/>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4"/>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4"/>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4"/>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1" name="Google Shape;1031;p24"/>
          <p:cNvSpPr/>
          <p:nvPr/>
        </p:nvSpPr>
        <p:spPr>
          <a:xfrm>
            <a:off x="8626590" y="-762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4"/>
          <p:cNvSpPr/>
          <p:nvPr/>
        </p:nvSpPr>
        <p:spPr>
          <a:xfrm>
            <a:off x="8189026" y="-762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4"/>
          <p:cNvSpPr/>
          <p:nvPr/>
        </p:nvSpPr>
        <p:spPr>
          <a:xfrm>
            <a:off x="8298795" y="-762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24"/>
          <p:cNvGrpSpPr/>
          <p:nvPr/>
        </p:nvGrpSpPr>
        <p:grpSpPr>
          <a:xfrm>
            <a:off x="-95587" y="317046"/>
            <a:ext cx="1333895" cy="444910"/>
            <a:chOff x="1908650" y="3874300"/>
            <a:chExt cx="648750" cy="216375"/>
          </a:xfrm>
        </p:grpSpPr>
        <p:sp>
          <p:nvSpPr>
            <p:cNvPr id="1035" name="Google Shape;1035;p24"/>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4"/>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4"/>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4"/>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24"/>
          <p:cNvSpPr/>
          <p:nvPr/>
        </p:nvSpPr>
        <p:spPr>
          <a:xfrm>
            <a:off x="8499041" y="4459787"/>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683877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049"/>
        <p:cNvGrpSpPr/>
        <p:nvPr/>
      </p:nvGrpSpPr>
      <p:grpSpPr>
        <a:xfrm>
          <a:off x="0" y="0"/>
          <a:ext cx="0" cy="0"/>
          <a:chOff x="0" y="0"/>
          <a:chExt cx="0" cy="0"/>
        </a:xfrm>
      </p:grpSpPr>
      <p:sp>
        <p:nvSpPr>
          <p:cNvPr id="1050" name="Google Shape;1050;p25"/>
          <p:cNvSpPr txBox="1">
            <a:spLocks noGrp="1"/>
          </p:cNvSpPr>
          <p:nvPr>
            <p:ph type="title" hasCustomPrompt="1"/>
          </p:nvPr>
        </p:nvSpPr>
        <p:spPr>
          <a:xfrm>
            <a:off x="1284000" y="13563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51" name="Google Shape;1051;p25"/>
          <p:cNvSpPr txBox="1">
            <a:spLocks noGrp="1"/>
          </p:cNvSpPr>
          <p:nvPr>
            <p:ph type="subTitle" idx="1"/>
          </p:nvPr>
        </p:nvSpPr>
        <p:spPr>
          <a:xfrm>
            <a:off x="1284000" y="209114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52" name="Google Shape;1052;p25"/>
          <p:cNvSpPr txBox="1">
            <a:spLocks noGrp="1"/>
          </p:cNvSpPr>
          <p:nvPr>
            <p:ph type="title" idx="2" hasCustomPrompt="1"/>
          </p:nvPr>
        </p:nvSpPr>
        <p:spPr>
          <a:xfrm>
            <a:off x="713225" y="2708113"/>
            <a:ext cx="3701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53" name="Google Shape;1053;p25"/>
          <p:cNvSpPr txBox="1">
            <a:spLocks noGrp="1"/>
          </p:cNvSpPr>
          <p:nvPr>
            <p:ph type="subTitle" idx="3"/>
          </p:nvPr>
        </p:nvSpPr>
        <p:spPr>
          <a:xfrm>
            <a:off x="713225" y="3341971"/>
            <a:ext cx="37011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54" name="Google Shape;1054;p25"/>
          <p:cNvSpPr txBox="1">
            <a:spLocks noGrp="1"/>
          </p:cNvSpPr>
          <p:nvPr>
            <p:ph type="title" idx="4" hasCustomPrompt="1"/>
          </p:nvPr>
        </p:nvSpPr>
        <p:spPr>
          <a:xfrm>
            <a:off x="4729675" y="2708113"/>
            <a:ext cx="3701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55" name="Google Shape;1055;p25"/>
          <p:cNvSpPr txBox="1">
            <a:spLocks noGrp="1"/>
          </p:cNvSpPr>
          <p:nvPr>
            <p:ph type="subTitle" idx="5"/>
          </p:nvPr>
        </p:nvSpPr>
        <p:spPr>
          <a:xfrm>
            <a:off x="4729675" y="3341971"/>
            <a:ext cx="37011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56" name="Google Shape;1056;p25"/>
          <p:cNvSpPr/>
          <p:nvPr/>
        </p:nvSpPr>
        <p:spPr>
          <a:xfrm rot="5400000" flipH="1">
            <a:off x="-459314" y="-1392001"/>
            <a:ext cx="3011700" cy="301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rot="5400000" flipH="1">
            <a:off x="7155133" y="3953528"/>
            <a:ext cx="2208600" cy="22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25"/>
          <p:cNvGrpSpPr/>
          <p:nvPr/>
        </p:nvGrpSpPr>
        <p:grpSpPr>
          <a:xfrm rot="-5400000" flipH="1">
            <a:off x="-56649" y="4461722"/>
            <a:ext cx="1614364" cy="1615020"/>
            <a:chOff x="1425475" y="2707650"/>
            <a:chExt cx="766300" cy="766575"/>
          </a:xfrm>
        </p:grpSpPr>
        <p:sp>
          <p:nvSpPr>
            <p:cNvPr id="1059" name="Google Shape;1059;p2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25"/>
          <p:cNvSpPr/>
          <p:nvPr/>
        </p:nvSpPr>
        <p:spPr>
          <a:xfrm rot="10800000" flipH="1">
            <a:off x="858802" y="4690205"/>
            <a:ext cx="233170" cy="73527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5"/>
          <p:cNvSpPr/>
          <p:nvPr/>
        </p:nvSpPr>
        <p:spPr>
          <a:xfrm rot="10800000" flipH="1">
            <a:off x="300858" y="3894430"/>
            <a:ext cx="485525" cy="1531049"/>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5"/>
          <p:cNvSpPr/>
          <p:nvPr/>
        </p:nvSpPr>
        <p:spPr>
          <a:xfrm rot="10800000" flipH="1">
            <a:off x="486056" y="4818891"/>
            <a:ext cx="192361" cy="606590"/>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rot="5400000" flipH="1">
            <a:off x="295406" y="1325708"/>
            <a:ext cx="409631" cy="398728"/>
          </a:xfrm>
          <a:custGeom>
            <a:avLst/>
            <a:gdLst/>
            <a:ahLst/>
            <a:cxnLst/>
            <a:rect l="l" t="t" r="r" b="b"/>
            <a:pathLst>
              <a:path w="6237" h="6071" extrusionOk="0">
                <a:moveTo>
                  <a:pt x="1813" y="1"/>
                </a:moveTo>
                <a:cubicBezTo>
                  <a:pt x="1787" y="1"/>
                  <a:pt x="1760" y="2"/>
                  <a:pt x="1733" y="6"/>
                </a:cubicBezTo>
                <a:cubicBezTo>
                  <a:pt x="1380" y="39"/>
                  <a:pt x="1126" y="359"/>
                  <a:pt x="1159" y="712"/>
                </a:cubicBezTo>
                <a:cubicBezTo>
                  <a:pt x="1200" y="1039"/>
                  <a:pt x="1477" y="1280"/>
                  <a:pt x="1788" y="1280"/>
                </a:cubicBezTo>
                <a:cubicBezTo>
                  <a:pt x="1814" y="1280"/>
                  <a:pt x="1840" y="1278"/>
                  <a:pt x="1866" y="1275"/>
                </a:cubicBezTo>
                <a:lnTo>
                  <a:pt x="1910" y="1275"/>
                </a:lnTo>
                <a:cubicBezTo>
                  <a:pt x="2054" y="1474"/>
                  <a:pt x="2186" y="1672"/>
                  <a:pt x="2329" y="1871"/>
                </a:cubicBezTo>
                <a:cubicBezTo>
                  <a:pt x="2440" y="2026"/>
                  <a:pt x="2561" y="2180"/>
                  <a:pt x="2672" y="2335"/>
                </a:cubicBezTo>
                <a:cubicBezTo>
                  <a:pt x="2572" y="2390"/>
                  <a:pt x="2484" y="2456"/>
                  <a:pt x="2407" y="2544"/>
                </a:cubicBezTo>
                <a:cubicBezTo>
                  <a:pt x="2142" y="2842"/>
                  <a:pt x="2131" y="3284"/>
                  <a:pt x="2352" y="3604"/>
                </a:cubicBezTo>
                <a:cubicBezTo>
                  <a:pt x="2142" y="3748"/>
                  <a:pt x="1932" y="3902"/>
                  <a:pt x="1733" y="4057"/>
                </a:cubicBezTo>
                <a:cubicBezTo>
                  <a:pt x="1535" y="4200"/>
                  <a:pt x="1336" y="4344"/>
                  <a:pt x="1137" y="4498"/>
                </a:cubicBezTo>
                <a:cubicBezTo>
                  <a:pt x="1028" y="4419"/>
                  <a:pt x="892" y="4375"/>
                  <a:pt x="754" y="4375"/>
                </a:cubicBezTo>
                <a:cubicBezTo>
                  <a:pt x="738" y="4375"/>
                  <a:pt x="723" y="4376"/>
                  <a:pt x="707" y="4377"/>
                </a:cubicBezTo>
                <a:cubicBezTo>
                  <a:pt x="299" y="4399"/>
                  <a:pt x="1" y="4741"/>
                  <a:pt x="23" y="5138"/>
                </a:cubicBezTo>
                <a:cubicBezTo>
                  <a:pt x="44" y="5522"/>
                  <a:pt x="364" y="5824"/>
                  <a:pt x="744" y="5824"/>
                </a:cubicBezTo>
                <a:cubicBezTo>
                  <a:pt x="757" y="5824"/>
                  <a:pt x="771" y="5823"/>
                  <a:pt x="784" y="5823"/>
                </a:cubicBezTo>
                <a:cubicBezTo>
                  <a:pt x="1182" y="5800"/>
                  <a:pt x="1491" y="5458"/>
                  <a:pt x="1469" y="5061"/>
                </a:cubicBezTo>
                <a:cubicBezTo>
                  <a:pt x="1457" y="4940"/>
                  <a:pt x="1413" y="4818"/>
                  <a:pt x="1358" y="4719"/>
                </a:cubicBezTo>
                <a:cubicBezTo>
                  <a:pt x="1546" y="4575"/>
                  <a:pt x="1722" y="4432"/>
                  <a:pt x="1910" y="4277"/>
                </a:cubicBezTo>
                <a:cubicBezTo>
                  <a:pt x="2109" y="4112"/>
                  <a:pt x="2318" y="3946"/>
                  <a:pt x="2517" y="3781"/>
                </a:cubicBezTo>
                <a:cubicBezTo>
                  <a:pt x="2672" y="3906"/>
                  <a:pt x="2859" y="3967"/>
                  <a:pt x="3046" y="3967"/>
                </a:cubicBezTo>
                <a:cubicBezTo>
                  <a:pt x="3220" y="3967"/>
                  <a:pt x="3395" y="3915"/>
                  <a:pt x="3544" y="3814"/>
                </a:cubicBezTo>
                <a:cubicBezTo>
                  <a:pt x="3676" y="3935"/>
                  <a:pt x="3820" y="4057"/>
                  <a:pt x="3952" y="4189"/>
                </a:cubicBezTo>
                <a:cubicBezTo>
                  <a:pt x="4140" y="4355"/>
                  <a:pt x="4316" y="4531"/>
                  <a:pt x="4515" y="4697"/>
                </a:cubicBezTo>
                <a:cubicBezTo>
                  <a:pt x="4526" y="4708"/>
                  <a:pt x="4548" y="4719"/>
                  <a:pt x="4559" y="4741"/>
                </a:cubicBezTo>
                <a:cubicBezTo>
                  <a:pt x="4272" y="5072"/>
                  <a:pt x="4316" y="5580"/>
                  <a:pt x="4647" y="5867"/>
                </a:cubicBezTo>
                <a:cubicBezTo>
                  <a:pt x="4800" y="6004"/>
                  <a:pt x="4992" y="6071"/>
                  <a:pt x="5184" y="6071"/>
                </a:cubicBezTo>
                <a:cubicBezTo>
                  <a:pt x="5410" y="6071"/>
                  <a:pt x="5634" y="5979"/>
                  <a:pt x="5795" y="5800"/>
                </a:cubicBezTo>
                <a:cubicBezTo>
                  <a:pt x="6093" y="5458"/>
                  <a:pt x="6060" y="4951"/>
                  <a:pt x="5718" y="4653"/>
                </a:cubicBezTo>
                <a:cubicBezTo>
                  <a:pt x="5563" y="4510"/>
                  <a:pt x="5369" y="4440"/>
                  <a:pt x="5176" y="4440"/>
                </a:cubicBezTo>
                <a:cubicBezTo>
                  <a:pt x="5026" y="4440"/>
                  <a:pt x="4877" y="4482"/>
                  <a:pt x="4747" y="4564"/>
                </a:cubicBezTo>
                <a:cubicBezTo>
                  <a:pt x="4736" y="4553"/>
                  <a:pt x="4714" y="4531"/>
                  <a:pt x="4691" y="4509"/>
                </a:cubicBezTo>
                <a:cubicBezTo>
                  <a:pt x="4504" y="4344"/>
                  <a:pt x="4305" y="4178"/>
                  <a:pt x="4106" y="4001"/>
                </a:cubicBezTo>
                <a:cubicBezTo>
                  <a:pt x="3974" y="3891"/>
                  <a:pt x="3831" y="3770"/>
                  <a:pt x="3698" y="3659"/>
                </a:cubicBezTo>
                <a:cubicBezTo>
                  <a:pt x="3941" y="3383"/>
                  <a:pt x="3963" y="2986"/>
                  <a:pt x="3797" y="2688"/>
                </a:cubicBezTo>
                <a:cubicBezTo>
                  <a:pt x="3941" y="2555"/>
                  <a:pt x="4095" y="2434"/>
                  <a:pt x="4239" y="2313"/>
                </a:cubicBezTo>
                <a:cubicBezTo>
                  <a:pt x="4416" y="2147"/>
                  <a:pt x="4592" y="1993"/>
                  <a:pt x="4769" y="1827"/>
                </a:cubicBezTo>
                <a:cubicBezTo>
                  <a:pt x="4923" y="1948"/>
                  <a:pt x="5107" y="2007"/>
                  <a:pt x="5291" y="2007"/>
                </a:cubicBezTo>
                <a:cubicBezTo>
                  <a:pt x="5526" y="2007"/>
                  <a:pt x="5760" y="1909"/>
                  <a:pt x="5928" y="1717"/>
                </a:cubicBezTo>
                <a:cubicBezTo>
                  <a:pt x="6237" y="1363"/>
                  <a:pt x="6204" y="834"/>
                  <a:pt x="5850" y="525"/>
                </a:cubicBezTo>
                <a:cubicBezTo>
                  <a:pt x="5689" y="383"/>
                  <a:pt x="5490" y="313"/>
                  <a:pt x="5292" y="313"/>
                </a:cubicBezTo>
                <a:cubicBezTo>
                  <a:pt x="5058" y="313"/>
                  <a:pt x="4826" y="411"/>
                  <a:pt x="4658" y="602"/>
                </a:cubicBezTo>
                <a:cubicBezTo>
                  <a:pt x="4382" y="911"/>
                  <a:pt x="4371" y="1374"/>
                  <a:pt x="4625" y="1683"/>
                </a:cubicBezTo>
                <a:cubicBezTo>
                  <a:pt x="4449" y="1827"/>
                  <a:pt x="4261" y="1970"/>
                  <a:pt x="4073" y="2114"/>
                </a:cubicBezTo>
                <a:cubicBezTo>
                  <a:pt x="3919" y="2224"/>
                  <a:pt x="3775" y="2346"/>
                  <a:pt x="3621" y="2467"/>
                </a:cubicBezTo>
                <a:cubicBezTo>
                  <a:pt x="3459" y="2322"/>
                  <a:pt x="3257" y="2250"/>
                  <a:pt x="3057" y="2250"/>
                </a:cubicBezTo>
                <a:cubicBezTo>
                  <a:pt x="2998" y="2250"/>
                  <a:pt x="2939" y="2256"/>
                  <a:pt x="2881" y="2268"/>
                </a:cubicBezTo>
                <a:cubicBezTo>
                  <a:pt x="2771" y="2081"/>
                  <a:pt x="2661" y="1904"/>
                  <a:pt x="2539" y="1728"/>
                </a:cubicBezTo>
                <a:cubicBezTo>
                  <a:pt x="2429" y="1529"/>
                  <a:pt x="2307" y="1341"/>
                  <a:pt x="2175" y="1154"/>
                </a:cubicBezTo>
                <a:cubicBezTo>
                  <a:pt x="2363" y="1021"/>
                  <a:pt x="2462" y="812"/>
                  <a:pt x="2440" y="569"/>
                </a:cubicBezTo>
                <a:cubicBezTo>
                  <a:pt x="2399" y="242"/>
                  <a:pt x="2132" y="1"/>
                  <a:pt x="1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25"/>
          <p:cNvGrpSpPr/>
          <p:nvPr/>
        </p:nvGrpSpPr>
        <p:grpSpPr>
          <a:xfrm flipH="1">
            <a:off x="6771674" y="4374800"/>
            <a:ext cx="1401819" cy="467543"/>
            <a:chOff x="1908650" y="3874300"/>
            <a:chExt cx="648750" cy="216375"/>
          </a:xfrm>
        </p:grpSpPr>
        <p:sp>
          <p:nvSpPr>
            <p:cNvPr id="1079" name="Google Shape;1079;p25"/>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5"/>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5"/>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5"/>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25"/>
          <p:cNvSpPr/>
          <p:nvPr/>
        </p:nvSpPr>
        <p:spPr>
          <a:xfrm rot="5400000" flipH="1">
            <a:off x="7983124" y="4070735"/>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rot="5400000" flipH="1">
            <a:off x="7704224" y="4070735"/>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25"/>
          <p:cNvGrpSpPr/>
          <p:nvPr/>
        </p:nvGrpSpPr>
        <p:grpSpPr>
          <a:xfrm>
            <a:off x="8080172" y="-304222"/>
            <a:ext cx="1423402" cy="1424066"/>
            <a:chOff x="1425475" y="2707650"/>
            <a:chExt cx="766300" cy="766575"/>
          </a:xfrm>
        </p:grpSpPr>
        <p:sp>
          <p:nvSpPr>
            <p:cNvPr id="1094" name="Google Shape;1094;p25"/>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 name="Google Shape;1109;p25"/>
          <p:cNvSpPr/>
          <p:nvPr/>
        </p:nvSpPr>
        <p:spPr>
          <a:xfrm>
            <a:off x="8450327" y="-27669"/>
            <a:ext cx="214869" cy="67756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7911908" y="-27668"/>
            <a:ext cx="447423" cy="141089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rot="5400000" flipH="1">
            <a:off x="166625" y="-1055500"/>
            <a:ext cx="1759800" cy="1759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76203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113"/>
        <p:cNvGrpSpPr/>
        <p:nvPr/>
      </p:nvGrpSpPr>
      <p:grpSpPr>
        <a:xfrm>
          <a:off x="0" y="0"/>
          <a:ext cx="0" cy="0"/>
          <a:chOff x="0" y="0"/>
          <a:chExt cx="0" cy="0"/>
        </a:xfrm>
      </p:grpSpPr>
      <p:sp>
        <p:nvSpPr>
          <p:cNvPr id="1114" name="Google Shape;1114;p26"/>
          <p:cNvSpPr txBox="1">
            <a:spLocks noGrp="1"/>
          </p:cNvSpPr>
          <p:nvPr>
            <p:ph type="ctrTitle"/>
          </p:nvPr>
        </p:nvSpPr>
        <p:spPr>
          <a:xfrm>
            <a:off x="717751" y="639775"/>
            <a:ext cx="39771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15" name="Google Shape;1115;p26"/>
          <p:cNvSpPr/>
          <p:nvPr/>
        </p:nvSpPr>
        <p:spPr>
          <a:xfrm rot="-5400000">
            <a:off x="4014850" y="160625"/>
            <a:ext cx="69000" cy="889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txBox="1">
            <a:spLocks noGrp="1"/>
          </p:cNvSpPr>
          <p:nvPr>
            <p:ph type="subTitle" idx="1"/>
          </p:nvPr>
        </p:nvSpPr>
        <p:spPr>
          <a:xfrm>
            <a:off x="713225" y="1672863"/>
            <a:ext cx="3986100" cy="118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17" name="Google Shape;1117;p26"/>
          <p:cNvGrpSpPr/>
          <p:nvPr/>
        </p:nvGrpSpPr>
        <p:grpSpPr>
          <a:xfrm rot="5400000" flipH="1">
            <a:off x="5117408" y="132043"/>
            <a:ext cx="1651070" cy="1651662"/>
            <a:chOff x="1425475" y="2707650"/>
            <a:chExt cx="766300" cy="766575"/>
          </a:xfrm>
        </p:grpSpPr>
        <p:sp>
          <p:nvSpPr>
            <p:cNvPr id="1118" name="Google Shape;1118;p2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6"/>
          <p:cNvSpPr/>
          <p:nvPr/>
        </p:nvSpPr>
        <p:spPr>
          <a:xfrm>
            <a:off x="7907675" y="4040075"/>
            <a:ext cx="1728600" cy="1728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rot="3527629" flipH="1">
            <a:off x="4364951" y="2527249"/>
            <a:ext cx="539413" cy="801360"/>
          </a:xfrm>
          <a:custGeom>
            <a:avLst/>
            <a:gdLst/>
            <a:ahLst/>
            <a:cxnLst/>
            <a:rect l="l" t="t" r="r" b="b"/>
            <a:pathLst>
              <a:path w="5410" h="8037" extrusionOk="0">
                <a:moveTo>
                  <a:pt x="3102" y="484"/>
                </a:moveTo>
                <a:cubicBezTo>
                  <a:pt x="3136" y="484"/>
                  <a:pt x="3169" y="495"/>
                  <a:pt x="3202" y="506"/>
                </a:cubicBezTo>
                <a:lnTo>
                  <a:pt x="3489" y="573"/>
                </a:lnTo>
                <a:cubicBezTo>
                  <a:pt x="3676" y="617"/>
                  <a:pt x="3853" y="661"/>
                  <a:pt x="4041" y="716"/>
                </a:cubicBezTo>
                <a:cubicBezTo>
                  <a:pt x="4394" y="793"/>
                  <a:pt x="4747" y="882"/>
                  <a:pt x="5111" y="959"/>
                </a:cubicBezTo>
                <a:cubicBezTo>
                  <a:pt x="5078" y="1080"/>
                  <a:pt x="5034" y="1191"/>
                  <a:pt x="4968" y="1301"/>
                </a:cubicBezTo>
                <a:cubicBezTo>
                  <a:pt x="4659" y="1213"/>
                  <a:pt x="4361" y="1136"/>
                  <a:pt x="4052" y="1058"/>
                </a:cubicBezTo>
                <a:cubicBezTo>
                  <a:pt x="3875" y="1014"/>
                  <a:pt x="3698" y="970"/>
                  <a:pt x="3522" y="915"/>
                </a:cubicBezTo>
                <a:cubicBezTo>
                  <a:pt x="3445" y="893"/>
                  <a:pt x="3356" y="871"/>
                  <a:pt x="3279" y="849"/>
                </a:cubicBezTo>
                <a:cubicBezTo>
                  <a:pt x="3224" y="838"/>
                  <a:pt x="3180" y="815"/>
                  <a:pt x="3125" y="815"/>
                </a:cubicBezTo>
                <a:cubicBezTo>
                  <a:pt x="3113" y="705"/>
                  <a:pt x="3102" y="595"/>
                  <a:pt x="3102" y="484"/>
                </a:cubicBezTo>
                <a:close/>
                <a:moveTo>
                  <a:pt x="3180" y="1036"/>
                </a:moveTo>
                <a:cubicBezTo>
                  <a:pt x="3191" y="1036"/>
                  <a:pt x="3202" y="1047"/>
                  <a:pt x="3213" y="1047"/>
                </a:cubicBezTo>
                <a:cubicBezTo>
                  <a:pt x="3301" y="1069"/>
                  <a:pt x="3389" y="1102"/>
                  <a:pt x="3489" y="1124"/>
                </a:cubicBezTo>
                <a:cubicBezTo>
                  <a:pt x="3654" y="1169"/>
                  <a:pt x="3831" y="1213"/>
                  <a:pt x="3996" y="1257"/>
                </a:cubicBezTo>
                <a:cubicBezTo>
                  <a:pt x="4283" y="1323"/>
                  <a:pt x="4570" y="1389"/>
                  <a:pt x="4857" y="1445"/>
                </a:cubicBezTo>
                <a:cubicBezTo>
                  <a:pt x="4747" y="1588"/>
                  <a:pt x="4593" y="1721"/>
                  <a:pt x="4427" y="1820"/>
                </a:cubicBezTo>
                <a:cubicBezTo>
                  <a:pt x="4074" y="1721"/>
                  <a:pt x="3732" y="1632"/>
                  <a:pt x="3378" y="1533"/>
                </a:cubicBezTo>
                <a:cubicBezTo>
                  <a:pt x="3312" y="1422"/>
                  <a:pt x="3257" y="1301"/>
                  <a:pt x="3224" y="1180"/>
                </a:cubicBezTo>
                <a:cubicBezTo>
                  <a:pt x="3202" y="1136"/>
                  <a:pt x="3191" y="1080"/>
                  <a:pt x="3180" y="1036"/>
                </a:cubicBezTo>
                <a:close/>
                <a:moveTo>
                  <a:pt x="3555" y="1798"/>
                </a:moveTo>
                <a:cubicBezTo>
                  <a:pt x="3654" y="1820"/>
                  <a:pt x="3765" y="1853"/>
                  <a:pt x="3864" y="1875"/>
                </a:cubicBezTo>
                <a:cubicBezTo>
                  <a:pt x="3985" y="1897"/>
                  <a:pt x="4107" y="1919"/>
                  <a:pt x="4217" y="1941"/>
                </a:cubicBezTo>
                <a:cubicBezTo>
                  <a:pt x="4129" y="1996"/>
                  <a:pt x="4041" y="2041"/>
                  <a:pt x="3952" y="2074"/>
                </a:cubicBezTo>
                <a:cubicBezTo>
                  <a:pt x="3908" y="2096"/>
                  <a:pt x="3864" y="2107"/>
                  <a:pt x="3820" y="2129"/>
                </a:cubicBezTo>
                <a:cubicBezTo>
                  <a:pt x="3809" y="2107"/>
                  <a:pt x="3787" y="2085"/>
                  <a:pt x="3776" y="2074"/>
                </a:cubicBezTo>
                <a:cubicBezTo>
                  <a:pt x="3698" y="1985"/>
                  <a:pt x="3621" y="1886"/>
                  <a:pt x="3555" y="1798"/>
                </a:cubicBezTo>
                <a:close/>
                <a:moveTo>
                  <a:pt x="3732" y="2548"/>
                </a:moveTo>
                <a:cubicBezTo>
                  <a:pt x="3864" y="2703"/>
                  <a:pt x="3996" y="2857"/>
                  <a:pt x="4118" y="3023"/>
                </a:cubicBezTo>
                <a:cubicBezTo>
                  <a:pt x="3985" y="2968"/>
                  <a:pt x="3853" y="2913"/>
                  <a:pt x="3721" y="2868"/>
                </a:cubicBezTo>
                <a:cubicBezTo>
                  <a:pt x="3588" y="2813"/>
                  <a:pt x="3456" y="2769"/>
                  <a:pt x="3323" y="2725"/>
                </a:cubicBezTo>
                <a:cubicBezTo>
                  <a:pt x="3456" y="2659"/>
                  <a:pt x="3599" y="2604"/>
                  <a:pt x="3732" y="2548"/>
                </a:cubicBezTo>
                <a:close/>
                <a:moveTo>
                  <a:pt x="3069" y="2846"/>
                </a:moveTo>
                <a:cubicBezTo>
                  <a:pt x="3136" y="2857"/>
                  <a:pt x="3202" y="2879"/>
                  <a:pt x="3268" y="2890"/>
                </a:cubicBezTo>
                <a:cubicBezTo>
                  <a:pt x="3400" y="2935"/>
                  <a:pt x="3533" y="2979"/>
                  <a:pt x="3665" y="3023"/>
                </a:cubicBezTo>
                <a:cubicBezTo>
                  <a:pt x="3875" y="3089"/>
                  <a:pt x="4074" y="3166"/>
                  <a:pt x="4272" y="3244"/>
                </a:cubicBezTo>
                <a:cubicBezTo>
                  <a:pt x="4405" y="3453"/>
                  <a:pt x="4504" y="3685"/>
                  <a:pt x="4526" y="3928"/>
                </a:cubicBezTo>
                <a:cubicBezTo>
                  <a:pt x="4195" y="3796"/>
                  <a:pt x="3853" y="3663"/>
                  <a:pt x="3511" y="3542"/>
                </a:cubicBezTo>
                <a:cubicBezTo>
                  <a:pt x="3301" y="3464"/>
                  <a:pt x="3091" y="3398"/>
                  <a:pt x="2893" y="3321"/>
                </a:cubicBezTo>
                <a:cubicBezTo>
                  <a:pt x="2782" y="3288"/>
                  <a:pt x="2672" y="3255"/>
                  <a:pt x="2562" y="3222"/>
                </a:cubicBezTo>
                <a:cubicBezTo>
                  <a:pt x="2562" y="3222"/>
                  <a:pt x="2551" y="3211"/>
                  <a:pt x="2540" y="3211"/>
                </a:cubicBezTo>
                <a:cubicBezTo>
                  <a:pt x="2650" y="3111"/>
                  <a:pt x="2771" y="3023"/>
                  <a:pt x="2904" y="2946"/>
                </a:cubicBezTo>
                <a:cubicBezTo>
                  <a:pt x="2959" y="2913"/>
                  <a:pt x="3014" y="2879"/>
                  <a:pt x="3069" y="2846"/>
                </a:cubicBezTo>
                <a:close/>
                <a:moveTo>
                  <a:pt x="2385" y="3387"/>
                </a:moveTo>
                <a:cubicBezTo>
                  <a:pt x="2429" y="3398"/>
                  <a:pt x="2484" y="3409"/>
                  <a:pt x="2528" y="3420"/>
                </a:cubicBezTo>
                <a:cubicBezTo>
                  <a:pt x="2639" y="3453"/>
                  <a:pt x="2738" y="3487"/>
                  <a:pt x="2849" y="3520"/>
                </a:cubicBezTo>
                <a:cubicBezTo>
                  <a:pt x="3047" y="3586"/>
                  <a:pt x="3246" y="3652"/>
                  <a:pt x="3445" y="3718"/>
                </a:cubicBezTo>
                <a:cubicBezTo>
                  <a:pt x="3809" y="3851"/>
                  <a:pt x="4173" y="3972"/>
                  <a:pt x="4537" y="4116"/>
                </a:cubicBezTo>
                <a:cubicBezTo>
                  <a:pt x="4526" y="4325"/>
                  <a:pt x="4449" y="4502"/>
                  <a:pt x="4339" y="4668"/>
                </a:cubicBezTo>
                <a:cubicBezTo>
                  <a:pt x="3963" y="4513"/>
                  <a:pt x="3599" y="4358"/>
                  <a:pt x="3235" y="4193"/>
                </a:cubicBezTo>
                <a:cubicBezTo>
                  <a:pt x="3025" y="4105"/>
                  <a:pt x="2815" y="4027"/>
                  <a:pt x="2606" y="3939"/>
                </a:cubicBezTo>
                <a:cubicBezTo>
                  <a:pt x="2473" y="3884"/>
                  <a:pt x="2341" y="3818"/>
                  <a:pt x="2197" y="3762"/>
                </a:cubicBezTo>
                <a:cubicBezTo>
                  <a:pt x="2219" y="3674"/>
                  <a:pt x="2253" y="3586"/>
                  <a:pt x="2308" y="3498"/>
                </a:cubicBezTo>
                <a:cubicBezTo>
                  <a:pt x="2330" y="3464"/>
                  <a:pt x="2363" y="3420"/>
                  <a:pt x="2385" y="3387"/>
                </a:cubicBezTo>
                <a:close/>
                <a:moveTo>
                  <a:pt x="2164" y="4049"/>
                </a:moveTo>
                <a:cubicBezTo>
                  <a:pt x="2286" y="4105"/>
                  <a:pt x="2418" y="4138"/>
                  <a:pt x="2551" y="4193"/>
                </a:cubicBezTo>
                <a:cubicBezTo>
                  <a:pt x="2749" y="4270"/>
                  <a:pt x="2959" y="4347"/>
                  <a:pt x="3169" y="4414"/>
                </a:cubicBezTo>
                <a:cubicBezTo>
                  <a:pt x="3522" y="4535"/>
                  <a:pt x="3864" y="4668"/>
                  <a:pt x="4217" y="4789"/>
                </a:cubicBezTo>
                <a:cubicBezTo>
                  <a:pt x="4052" y="4966"/>
                  <a:pt x="3842" y="5087"/>
                  <a:pt x="3621" y="5186"/>
                </a:cubicBezTo>
                <a:cubicBezTo>
                  <a:pt x="3423" y="5120"/>
                  <a:pt x="3224" y="5043"/>
                  <a:pt x="3025" y="4966"/>
                </a:cubicBezTo>
                <a:cubicBezTo>
                  <a:pt x="2904" y="4921"/>
                  <a:pt x="2782" y="4866"/>
                  <a:pt x="2661" y="4811"/>
                </a:cubicBezTo>
                <a:cubicBezTo>
                  <a:pt x="2540" y="4767"/>
                  <a:pt x="2418" y="4690"/>
                  <a:pt x="2297" y="4656"/>
                </a:cubicBezTo>
                <a:lnTo>
                  <a:pt x="2286" y="4656"/>
                </a:lnTo>
                <a:cubicBezTo>
                  <a:pt x="2253" y="4568"/>
                  <a:pt x="2219" y="4469"/>
                  <a:pt x="2197" y="4381"/>
                </a:cubicBezTo>
                <a:cubicBezTo>
                  <a:pt x="2175" y="4270"/>
                  <a:pt x="2164" y="4160"/>
                  <a:pt x="2164" y="4049"/>
                </a:cubicBezTo>
                <a:close/>
                <a:moveTo>
                  <a:pt x="2440" y="4966"/>
                </a:moveTo>
                <a:lnTo>
                  <a:pt x="2440" y="4966"/>
                </a:lnTo>
                <a:cubicBezTo>
                  <a:pt x="2484" y="4988"/>
                  <a:pt x="2528" y="4999"/>
                  <a:pt x="2573" y="5021"/>
                </a:cubicBezTo>
                <a:cubicBezTo>
                  <a:pt x="2694" y="5065"/>
                  <a:pt x="2815" y="5109"/>
                  <a:pt x="2937" y="5153"/>
                </a:cubicBezTo>
                <a:cubicBezTo>
                  <a:pt x="3069" y="5208"/>
                  <a:pt x="3202" y="5241"/>
                  <a:pt x="3334" y="5286"/>
                </a:cubicBezTo>
                <a:cubicBezTo>
                  <a:pt x="3125" y="5341"/>
                  <a:pt x="2926" y="5385"/>
                  <a:pt x="2716" y="5418"/>
                </a:cubicBezTo>
                <a:cubicBezTo>
                  <a:pt x="2617" y="5264"/>
                  <a:pt x="2517" y="5120"/>
                  <a:pt x="2440" y="4966"/>
                </a:cubicBezTo>
                <a:close/>
                <a:moveTo>
                  <a:pt x="2528" y="5826"/>
                </a:moveTo>
                <a:cubicBezTo>
                  <a:pt x="2595" y="5948"/>
                  <a:pt x="2672" y="6058"/>
                  <a:pt x="2738" y="6180"/>
                </a:cubicBezTo>
                <a:cubicBezTo>
                  <a:pt x="2771" y="6235"/>
                  <a:pt x="2804" y="6301"/>
                  <a:pt x="2827" y="6356"/>
                </a:cubicBezTo>
                <a:cubicBezTo>
                  <a:pt x="2683" y="6301"/>
                  <a:pt x="2540" y="6235"/>
                  <a:pt x="2396" y="6169"/>
                </a:cubicBezTo>
                <a:cubicBezTo>
                  <a:pt x="2275" y="6113"/>
                  <a:pt x="2153" y="6058"/>
                  <a:pt x="2032" y="6014"/>
                </a:cubicBezTo>
                <a:cubicBezTo>
                  <a:pt x="1977" y="5981"/>
                  <a:pt x="1921" y="5959"/>
                  <a:pt x="1866" y="5937"/>
                </a:cubicBezTo>
                <a:cubicBezTo>
                  <a:pt x="1899" y="5937"/>
                  <a:pt x="1932" y="5926"/>
                  <a:pt x="1955" y="5926"/>
                </a:cubicBezTo>
                <a:cubicBezTo>
                  <a:pt x="2142" y="5882"/>
                  <a:pt x="2330" y="5860"/>
                  <a:pt x="2528" y="5826"/>
                </a:cubicBezTo>
                <a:close/>
                <a:moveTo>
                  <a:pt x="1568" y="6014"/>
                </a:moveTo>
                <a:cubicBezTo>
                  <a:pt x="1568" y="6025"/>
                  <a:pt x="1579" y="6036"/>
                  <a:pt x="1579" y="6047"/>
                </a:cubicBezTo>
                <a:cubicBezTo>
                  <a:pt x="1634" y="6091"/>
                  <a:pt x="1712" y="6113"/>
                  <a:pt x="1767" y="6136"/>
                </a:cubicBezTo>
                <a:cubicBezTo>
                  <a:pt x="1822" y="6158"/>
                  <a:pt x="1888" y="6191"/>
                  <a:pt x="1944" y="6213"/>
                </a:cubicBezTo>
                <a:lnTo>
                  <a:pt x="2308" y="6367"/>
                </a:lnTo>
                <a:cubicBezTo>
                  <a:pt x="2517" y="6456"/>
                  <a:pt x="2727" y="6544"/>
                  <a:pt x="2937" y="6632"/>
                </a:cubicBezTo>
                <a:cubicBezTo>
                  <a:pt x="3003" y="6820"/>
                  <a:pt x="3036" y="7007"/>
                  <a:pt x="3036" y="7206"/>
                </a:cubicBezTo>
                <a:cubicBezTo>
                  <a:pt x="2683" y="7052"/>
                  <a:pt x="2330" y="6919"/>
                  <a:pt x="1966" y="6776"/>
                </a:cubicBezTo>
                <a:cubicBezTo>
                  <a:pt x="1767" y="6698"/>
                  <a:pt x="1557" y="6621"/>
                  <a:pt x="1347" y="6544"/>
                </a:cubicBezTo>
                <a:lnTo>
                  <a:pt x="1027" y="6422"/>
                </a:lnTo>
                <a:cubicBezTo>
                  <a:pt x="983" y="6411"/>
                  <a:pt x="939" y="6389"/>
                  <a:pt x="906" y="6367"/>
                </a:cubicBezTo>
                <a:cubicBezTo>
                  <a:pt x="917" y="6356"/>
                  <a:pt x="928" y="6345"/>
                  <a:pt x="939" y="6334"/>
                </a:cubicBezTo>
                <a:cubicBezTo>
                  <a:pt x="1127" y="6191"/>
                  <a:pt x="1347" y="6091"/>
                  <a:pt x="1568" y="6014"/>
                </a:cubicBezTo>
                <a:close/>
                <a:moveTo>
                  <a:pt x="3073" y="1"/>
                </a:moveTo>
                <a:cubicBezTo>
                  <a:pt x="3038" y="1"/>
                  <a:pt x="3002" y="21"/>
                  <a:pt x="2992" y="65"/>
                </a:cubicBezTo>
                <a:cubicBezTo>
                  <a:pt x="2871" y="462"/>
                  <a:pt x="2849" y="860"/>
                  <a:pt x="2959" y="1257"/>
                </a:cubicBezTo>
                <a:cubicBezTo>
                  <a:pt x="3047" y="1632"/>
                  <a:pt x="3246" y="1963"/>
                  <a:pt x="3489" y="2261"/>
                </a:cubicBezTo>
                <a:cubicBezTo>
                  <a:pt x="3069" y="2416"/>
                  <a:pt x="2661" y="2581"/>
                  <a:pt x="2330" y="2879"/>
                </a:cubicBezTo>
                <a:cubicBezTo>
                  <a:pt x="1844" y="3299"/>
                  <a:pt x="1668" y="3895"/>
                  <a:pt x="1833" y="4502"/>
                </a:cubicBezTo>
                <a:cubicBezTo>
                  <a:pt x="1921" y="4866"/>
                  <a:pt x="2098" y="5164"/>
                  <a:pt x="2297" y="5473"/>
                </a:cubicBezTo>
                <a:cubicBezTo>
                  <a:pt x="1921" y="5517"/>
                  <a:pt x="1557" y="5584"/>
                  <a:pt x="1215" y="5727"/>
                </a:cubicBezTo>
                <a:cubicBezTo>
                  <a:pt x="674" y="5959"/>
                  <a:pt x="1" y="6511"/>
                  <a:pt x="111" y="7173"/>
                </a:cubicBezTo>
                <a:cubicBezTo>
                  <a:pt x="128" y="7263"/>
                  <a:pt x="196" y="7307"/>
                  <a:pt x="265" y="7307"/>
                </a:cubicBezTo>
                <a:cubicBezTo>
                  <a:pt x="331" y="7307"/>
                  <a:pt x="399" y="7266"/>
                  <a:pt x="420" y="7184"/>
                </a:cubicBezTo>
                <a:cubicBezTo>
                  <a:pt x="487" y="6930"/>
                  <a:pt x="586" y="6709"/>
                  <a:pt x="751" y="6522"/>
                </a:cubicBezTo>
                <a:cubicBezTo>
                  <a:pt x="807" y="6555"/>
                  <a:pt x="884" y="6577"/>
                  <a:pt x="950" y="6610"/>
                </a:cubicBezTo>
                <a:cubicBezTo>
                  <a:pt x="1049" y="6654"/>
                  <a:pt x="1160" y="6698"/>
                  <a:pt x="1259" y="6743"/>
                </a:cubicBezTo>
                <a:cubicBezTo>
                  <a:pt x="1469" y="6820"/>
                  <a:pt x="1679" y="6908"/>
                  <a:pt x="1877" y="6985"/>
                </a:cubicBezTo>
                <a:cubicBezTo>
                  <a:pt x="2253" y="7129"/>
                  <a:pt x="2628" y="7283"/>
                  <a:pt x="3014" y="7416"/>
                </a:cubicBezTo>
                <a:cubicBezTo>
                  <a:pt x="2992" y="7548"/>
                  <a:pt x="2948" y="7681"/>
                  <a:pt x="2860" y="7813"/>
                </a:cubicBezTo>
                <a:cubicBezTo>
                  <a:pt x="2800" y="7915"/>
                  <a:pt x="2885" y="8037"/>
                  <a:pt x="2982" y="8037"/>
                </a:cubicBezTo>
                <a:cubicBezTo>
                  <a:pt x="3011" y="8037"/>
                  <a:pt x="3041" y="8026"/>
                  <a:pt x="3069" y="8001"/>
                </a:cubicBezTo>
                <a:cubicBezTo>
                  <a:pt x="3610" y="7493"/>
                  <a:pt x="3456" y="6676"/>
                  <a:pt x="3136" y="6091"/>
                </a:cubicBezTo>
                <a:cubicBezTo>
                  <a:pt x="3080" y="5981"/>
                  <a:pt x="3014" y="5871"/>
                  <a:pt x="2948" y="5760"/>
                </a:cubicBezTo>
                <a:cubicBezTo>
                  <a:pt x="3334" y="5694"/>
                  <a:pt x="3710" y="5606"/>
                  <a:pt x="4063" y="5407"/>
                </a:cubicBezTo>
                <a:cubicBezTo>
                  <a:pt x="4637" y="5076"/>
                  <a:pt x="5034" y="4480"/>
                  <a:pt x="4902" y="3796"/>
                </a:cubicBezTo>
                <a:cubicBezTo>
                  <a:pt x="4791" y="3233"/>
                  <a:pt x="4438" y="2813"/>
                  <a:pt x="4063" y="2394"/>
                </a:cubicBezTo>
                <a:cubicBezTo>
                  <a:pt x="4250" y="2305"/>
                  <a:pt x="4427" y="2206"/>
                  <a:pt x="4604" y="2085"/>
                </a:cubicBezTo>
                <a:cubicBezTo>
                  <a:pt x="5056" y="1765"/>
                  <a:pt x="5409" y="1169"/>
                  <a:pt x="5244" y="606"/>
                </a:cubicBezTo>
                <a:cubicBezTo>
                  <a:pt x="5234" y="572"/>
                  <a:pt x="5208" y="558"/>
                  <a:pt x="5183" y="558"/>
                </a:cubicBezTo>
                <a:cubicBezTo>
                  <a:pt x="5149" y="558"/>
                  <a:pt x="5116" y="584"/>
                  <a:pt x="5122" y="628"/>
                </a:cubicBezTo>
                <a:cubicBezTo>
                  <a:pt x="5122" y="694"/>
                  <a:pt x="5122" y="749"/>
                  <a:pt x="5122" y="815"/>
                </a:cubicBezTo>
                <a:cubicBezTo>
                  <a:pt x="4780" y="716"/>
                  <a:pt x="4438" y="617"/>
                  <a:pt x="4096" y="528"/>
                </a:cubicBezTo>
                <a:cubicBezTo>
                  <a:pt x="3908" y="484"/>
                  <a:pt x="3721" y="440"/>
                  <a:pt x="3533" y="385"/>
                </a:cubicBezTo>
                <a:cubicBezTo>
                  <a:pt x="3456" y="363"/>
                  <a:pt x="3367" y="352"/>
                  <a:pt x="3279" y="330"/>
                </a:cubicBezTo>
                <a:cubicBezTo>
                  <a:pt x="3224" y="308"/>
                  <a:pt x="3169" y="297"/>
                  <a:pt x="3113" y="286"/>
                </a:cubicBezTo>
                <a:cubicBezTo>
                  <a:pt x="3125" y="219"/>
                  <a:pt x="3125" y="153"/>
                  <a:pt x="3147" y="87"/>
                </a:cubicBezTo>
                <a:cubicBezTo>
                  <a:pt x="3159" y="32"/>
                  <a:pt x="3117" y="1"/>
                  <a:pt x="3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26"/>
          <p:cNvGrpSpPr/>
          <p:nvPr/>
        </p:nvGrpSpPr>
        <p:grpSpPr>
          <a:xfrm flipH="1">
            <a:off x="7985579" y="3185998"/>
            <a:ext cx="588125" cy="1530597"/>
            <a:chOff x="3457750" y="2714825"/>
            <a:chExt cx="373650" cy="972425"/>
          </a:xfrm>
        </p:grpSpPr>
        <p:sp>
          <p:nvSpPr>
            <p:cNvPr id="1136" name="Google Shape;1136;p26"/>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26"/>
          <p:cNvSpPr/>
          <p:nvPr/>
        </p:nvSpPr>
        <p:spPr>
          <a:xfrm>
            <a:off x="8196950" y="4332675"/>
            <a:ext cx="1479900" cy="147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4887750" y="753250"/>
            <a:ext cx="3267300" cy="326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26"/>
          <p:cNvGrpSpPr/>
          <p:nvPr/>
        </p:nvGrpSpPr>
        <p:grpSpPr>
          <a:xfrm flipH="1">
            <a:off x="7937201" y="1472708"/>
            <a:ext cx="523277" cy="519768"/>
            <a:chOff x="4822550" y="1805400"/>
            <a:chExt cx="176075" cy="174900"/>
          </a:xfrm>
        </p:grpSpPr>
        <p:sp>
          <p:nvSpPr>
            <p:cNvPr id="1143" name="Google Shape;1143;p26"/>
            <p:cNvSpPr/>
            <p:nvPr/>
          </p:nvSpPr>
          <p:spPr>
            <a:xfrm>
              <a:off x="4863200" y="1891475"/>
              <a:ext cx="53250" cy="69150"/>
            </a:xfrm>
            <a:custGeom>
              <a:avLst/>
              <a:gdLst/>
              <a:ahLst/>
              <a:cxnLst/>
              <a:rect l="l" t="t" r="r" b="b"/>
              <a:pathLst>
                <a:path w="2130" h="2766" extrusionOk="0">
                  <a:moveTo>
                    <a:pt x="2031" y="0"/>
                  </a:moveTo>
                  <a:cubicBezTo>
                    <a:pt x="2012" y="0"/>
                    <a:pt x="1992" y="6"/>
                    <a:pt x="1972" y="20"/>
                  </a:cubicBezTo>
                  <a:cubicBezTo>
                    <a:pt x="1752" y="164"/>
                    <a:pt x="1597" y="418"/>
                    <a:pt x="1454" y="616"/>
                  </a:cubicBezTo>
                  <a:cubicBezTo>
                    <a:pt x="1288" y="848"/>
                    <a:pt x="1122" y="1069"/>
                    <a:pt x="968" y="1301"/>
                  </a:cubicBezTo>
                  <a:cubicBezTo>
                    <a:pt x="659" y="1753"/>
                    <a:pt x="350" y="2206"/>
                    <a:pt x="41" y="2647"/>
                  </a:cubicBezTo>
                  <a:cubicBezTo>
                    <a:pt x="1" y="2703"/>
                    <a:pt x="48" y="2765"/>
                    <a:pt x="98" y="2765"/>
                  </a:cubicBezTo>
                  <a:cubicBezTo>
                    <a:pt x="117" y="2765"/>
                    <a:pt x="136" y="2757"/>
                    <a:pt x="151" y="2736"/>
                  </a:cubicBezTo>
                  <a:cubicBezTo>
                    <a:pt x="493" y="2305"/>
                    <a:pt x="836" y="1875"/>
                    <a:pt x="1178" y="1455"/>
                  </a:cubicBezTo>
                  <a:cubicBezTo>
                    <a:pt x="1343" y="1245"/>
                    <a:pt x="1509" y="1025"/>
                    <a:pt x="1674" y="815"/>
                  </a:cubicBezTo>
                  <a:cubicBezTo>
                    <a:pt x="1829" y="605"/>
                    <a:pt x="2028" y="373"/>
                    <a:pt x="2105" y="120"/>
                  </a:cubicBezTo>
                  <a:cubicBezTo>
                    <a:pt x="2130" y="54"/>
                    <a:pt x="2087" y="0"/>
                    <a:pt x="2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4903400" y="1894675"/>
              <a:ext cx="86100" cy="7650"/>
            </a:xfrm>
            <a:custGeom>
              <a:avLst/>
              <a:gdLst/>
              <a:ahLst/>
              <a:cxnLst/>
              <a:rect l="l" t="t" r="r" b="b"/>
              <a:pathLst>
                <a:path w="3444" h="306" extrusionOk="0">
                  <a:moveTo>
                    <a:pt x="2831" y="0"/>
                  </a:moveTo>
                  <a:cubicBezTo>
                    <a:pt x="2740" y="0"/>
                    <a:pt x="2649" y="3"/>
                    <a:pt x="2561" y="3"/>
                  </a:cubicBezTo>
                  <a:cubicBezTo>
                    <a:pt x="2285" y="3"/>
                    <a:pt x="2009" y="14"/>
                    <a:pt x="1733" y="25"/>
                  </a:cubicBezTo>
                  <a:cubicBezTo>
                    <a:pt x="1181" y="47"/>
                    <a:pt x="640" y="69"/>
                    <a:pt x="88" y="80"/>
                  </a:cubicBezTo>
                  <a:cubicBezTo>
                    <a:pt x="0" y="91"/>
                    <a:pt x="0" y="223"/>
                    <a:pt x="88" y="223"/>
                  </a:cubicBezTo>
                  <a:cubicBezTo>
                    <a:pt x="640" y="245"/>
                    <a:pt x="1181" y="268"/>
                    <a:pt x="1733" y="290"/>
                  </a:cubicBezTo>
                  <a:cubicBezTo>
                    <a:pt x="2009" y="290"/>
                    <a:pt x="2274" y="301"/>
                    <a:pt x="2539" y="301"/>
                  </a:cubicBezTo>
                  <a:cubicBezTo>
                    <a:pt x="2645" y="301"/>
                    <a:pt x="2756" y="306"/>
                    <a:pt x="2868" y="306"/>
                  </a:cubicBezTo>
                  <a:cubicBezTo>
                    <a:pt x="3035" y="306"/>
                    <a:pt x="3203" y="294"/>
                    <a:pt x="3356" y="234"/>
                  </a:cubicBezTo>
                  <a:cubicBezTo>
                    <a:pt x="3444" y="212"/>
                    <a:pt x="3444" y="102"/>
                    <a:pt x="3356" y="69"/>
                  </a:cubicBezTo>
                  <a:cubicBezTo>
                    <a:pt x="3194" y="10"/>
                    <a:pt x="3012" y="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4822550" y="1836375"/>
              <a:ext cx="96850" cy="62725"/>
            </a:xfrm>
            <a:custGeom>
              <a:avLst/>
              <a:gdLst/>
              <a:ahLst/>
              <a:cxnLst/>
              <a:rect l="l" t="t" r="r" b="b"/>
              <a:pathLst>
                <a:path w="3874" h="2509" extrusionOk="0">
                  <a:moveTo>
                    <a:pt x="948" y="1"/>
                  </a:moveTo>
                  <a:cubicBezTo>
                    <a:pt x="653" y="1"/>
                    <a:pt x="364" y="162"/>
                    <a:pt x="210" y="447"/>
                  </a:cubicBezTo>
                  <a:cubicBezTo>
                    <a:pt x="0" y="856"/>
                    <a:pt x="155" y="1352"/>
                    <a:pt x="563" y="1562"/>
                  </a:cubicBezTo>
                  <a:cubicBezTo>
                    <a:pt x="685" y="1627"/>
                    <a:pt x="816" y="1658"/>
                    <a:pt x="945" y="1658"/>
                  </a:cubicBezTo>
                  <a:cubicBezTo>
                    <a:pt x="1166" y="1658"/>
                    <a:pt x="1381" y="1568"/>
                    <a:pt x="1534" y="1408"/>
                  </a:cubicBezTo>
                  <a:lnTo>
                    <a:pt x="1601" y="1441"/>
                  </a:lnTo>
                  <a:cubicBezTo>
                    <a:pt x="1832" y="1562"/>
                    <a:pt x="2075" y="1683"/>
                    <a:pt x="2307" y="1794"/>
                  </a:cubicBezTo>
                  <a:cubicBezTo>
                    <a:pt x="2782" y="2026"/>
                    <a:pt x="3234" y="2268"/>
                    <a:pt x="3698" y="2500"/>
                  </a:cubicBezTo>
                  <a:cubicBezTo>
                    <a:pt x="3711" y="2506"/>
                    <a:pt x="3724" y="2508"/>
                    <a:pt x="3736" y="2508"/>
                  </a:cubicBezTo>
                  <a:cubicBezTo>
                    <a:pt x="3824" y="2508"/>
                    <a:pt x="3873" y="2383"/>
                    <a:pt x="3786" y="2335"/>
                  </a:cubicBezTo>
                  <a:cubicBezTo>
                    <a:pt x="3333" y="2081"/>
                    <a:pt x="2870" y="1838"/>
                    <a:pt x="2417" y="1584"/>
                  </a:cubicBezTo>
                  <a:cubicBezTo>
                    <a:pt x="2197" y="1463"/>
                    <a:pt x="1965" y="1341"/>
                    <a:pt x="1744" y="1220"/>
                  </a:cubicBezTo>
                  <a:cubicBezTo>
                    <a:pt x="1722" y="1209"/>
                    <a:pt x="1700" y="1198"/>
                    <a:pt x="1689" y="1198"/>
                  </a:cubicBezTo>
                  <a:cubicBezTo>
                    <a:pt x="1888" y="789"/>
                    <a:pt x="1722" y="304"/>
                    <a:pt x="1325" y="94"/>
                  </a:cubicBezTo>
                  <a:cubicBezTo>
                    <a:pt x="1205" y="31"/>
                    <a:pt x="10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4899800" y="1819900"/>
              <a:ext cx="15075" cy="77950"/>
            </a:xfrm>
            <a:custGeom>
              <a:avLst/>
              <a:gdLst/>
              <a:ahLst/>
              <a:cxnLst/>
              <a:rect l="l" t="t" r="r" b="b"/>
              <a:pathLst>
                <a:path w="603" h="3118" extrusionOk="0">
                  <a:moveTo>
                    <a:pt x="136" y="0"/>
                  </a:moveTo>
                  <a:cubicBezTo>
                    <a:pt x="68" y="0"/>
                    <a:pt x="1" y="51"/>
                    <a:pt x="1" y="146"/>
                  </a:cubicBezTo>
                  <a:cubicBezTo>
                    <a:pt x="23" y="632"/>
                    <a:pt x="111" y="1117"/>
                    <a:pt x="177" y="1592"/>
                  </a:cubicBezTo>
                  <a:cubicBezTo>
                    <a:pt x="243" y="2078"/>
                    <a:pt x="321" y="2552"/>
                    <a:pt x="398" y="3038"/>
                  </a:cubicBezTo>
                  <a:cubicBezTo>
                    <a:pt x="403" y="3092"/>
                    <a:pt x="445" y="3118"/>
                    <a:pt x="489" y="3118"/>
                  </a:cubicBezTo>
                  <a:cubicBezTo>
                    <a:pt x="545" y="3118"/>
                    <a:pt x="603" y="3078"/>
                    <a:pt x="597" y="3005"/>
                  </a:cubicBezTo>
                  <a:cubicBezTo>
                    <a:pt x="541" y="2530"/>
                    <a:pt x="508" y="2044"/>
                    <a:pt x="464" y="1559"/>
                  </a:cubicBezTo>
                  <a:cubicBezTo>
                    <a:pt x="409" y="1073"/>
                    <a:pt x="376" y="587"/>
                    <a:pt x="266" y="113"/>
                  </a:cubicBezTo>
                  <a:cubicBezTo>
                    <a:pt x="250" y="37"/>
                    <a:pt x="193"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4886825" y="1875450"/>
              <a:ext cx="49700" cy="43450"/>
            </a:xfrm>
            <a:custGeom>
              <a:avLst/>
              <a:gdLst/>
              <a:ahLst/>
              <a:cxnLst/>
              <a:rect l="l" t="t" r="r" b="b"/>
              <a:pathLst>
                <a:path w="1988" h="1738" extrusionOk="0">
                  <a:moveTo>
                    <a:pt x="1000" y="0"/>
                  </a:moveTo>
                  <a:cubicBezTo>
                    <a:pt x="687" y="0"/>
                    <a:pt x="387" y="170"/>
                    <a:pt x="233" y="463"/>
                  </a:cubicBezTo>
                  <a:cubicBezTo>
                    <a:pt x="1" y="893"/>
                    <a:pt x="166" y="1412"/>
                    <a:pt x="597" y="1633"/>
                  </a:cubicBezTo>
                  <a:cubicBezTo>
                    <a:pt x="726" y="1704"/>
                    <a:pt x="865" y="1738"/>
                    <a:pt x="1003" y="1738"/>
                  </a:cubicBezTo>
                  <a:cubicBezTo>
                    <a:pt x="1313" y="1738"/>
                    <a:pt x="1614" y="1566"/>
                    <a:pt x="1767" y="1268"/>
                  </a:cubicBezTo>
                  <a:cubicBezTo>
                    <a:pt x="1988" y="849"/>
                    <a:pt x="1822" y="319"/>
                    <a:pt x="1403" y="98"/>
                  </a:cubicBezTo>
                  <a:cubicBezTo>
                    <a:pt x="1273" y="32"/>
                    <a:pt x="1135"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4880500" y="1805400"/>
              <a:ext cx="41950" cy="36775"/>
            </a:xfrm>
            <a:custGeom>
              <a:avLst/>
              <a:gdLst/>
              <a:ahLst/>
              <a:cxnLst/>
              <a:rect l="l" t="t" r="r" b="b"/>
              <a:pathLst>
                <a:path w="1678" h="1471" extrusionOk="0">
                  <a:moveTo>
                    <a:pt x="834" y="1"/>
                  </a:moveTo>
                  <a:cubicBezTo>
                    <a:pt x="570" y="1"/>
                    <a:pt x="318" y="142"/>
                    <a:pt x="188" y="395"/>
                  </a:cubicBezTo>
                  <a:cubicBezTo>
                    <a:pt x="0" y="748"/>
                    <a:pt x="144" y="1201"/>
                    <a:pt x="497" y="1388"/>
                  </a:cubicBezTo>
                  <a:cubicBezTo>
                    <a:pt x="606" y="1444"/>
                    <a:pt x="722" y="1471"/>
                    <a:pt x="836" y="1471"/>
                  </a:cubicBezTo>
                  <a:cubicBezTo>
                    <a:pt x="1103" y="1471"/>
                    <a:pt x="1359" y="1326"/>
                    <a:pt x="1490" y="1079"/>
                  </a:cubicBezTo>
                  <a:cubicBezTo>
                    <a:pt x="1678" y="715"/>
                    <a:pt x="1534" y="273"/>
                    <a:pt x="1181" y="86"/>
                  </a:cubicBezTo>
                  <a:cubicBezTo>
                    <a:pt x="1070" y="28"/>
                    <a:pt x="951"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4846825" y="1937225"/>
              <a:ext cx="43075" cy="43075"/>
            </a:xfrm>
            <a:custGeom>
              <a:avLst/>
              <a:gdLst/>
              <a:ahLst/>
              <a:cxnLst/>
              <a:rect l="l" t="t" r="r" b="b"/>
              <a:pathLst>
                <a:path w="1723" h="1723" extrusionOk="0">
                  <a:moveTo>
                    <a:pt x="861" y="0"/>
                  </a:moveTo>
                  <a:cubicBezTo>
                    <a:pt x="387" y="0"/>
                    <a:pt x="0" y="387"/>
                    <a:pt x="0" y="861"/>
                  </a:cubicBezTo>
                  <a:cubicBezTo>
                    <a:pt x="0" y="1336"/>
                    <a:pt x="387" y="1722"/>
                    <a:pt x="861" y="1722"/>
                  </a:cubicBezTo>
                  <a:cubicBezTo>
                    <a:pt x="1336" y="1722"/>
                    <a:pt x="1722" y="1336"/>
                    <a:pt x="1722" y="861"/>
                  </a:cubicBezTo>
                  <a:cubicBezTo>
                    <a:pt x="1722" y="387"/>
                    <a:pt x="1336"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4961350" y="1885150"/>
              <a:ext cx="37275" cy="32425"/>
            </a:xfrm>
            <a:custGeom>
              <a:avLst/>
              <a:gdLst/>
              <a:ahLst/>
              <a:cxnLst/>
              <a:rect l="l" t="t" r="r" b="b"/>
              <a:pathLst>
                <a:path w="1491" h="1297" extrusionOk="0">
                  <a:moveTo>
                    <a:pt x="745" y="1"/>
                  </a:moveTo>
                  <a:cubicBezTo>
                    <a:pt x="509" y="1"/>
                    <a:pt x="281" y="127"/>
                    <a:pt x="166" y="351"/>
                  </a:cubicBezTo>
                  <a:cubicBezTo>
                    <a:pt x="0" y="671"/>
                    <a:pt x="121" y="1057"/>
                    <a:pt x="442" y="1223"/>
                  </a:cubicBezTo>
                  <a:cubicBezTo>
                    <a:pt x="538" y="1273"/>
                    <a:pt x="642" y="1296"/>
                    <a:pt x="745" y="1296"/>
                  </a:cubicBezTo>
                  <a:cubicBezTo>
                    <a:pt x="981" y="1296"/>
                    <a:pt x="1209" y="1170"/>
                    <a:pt x="1325" y="947"/>
                  </a:cubicBezTo>
                  <a:cubicBezTo>
                    <a:pt x="1490" y="638"/>
                    <a:pt x="1369" y="240"/>
                    <a:pt x="1049" y="75"/>
                  </a:cubicBezTo>
                  <a:cubicBezTo>
                    <a:pt x="952" y="25"/>
                    <a:pt x="848" y="1"/>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26"/>
          <p:cNvGrpSpPr/>
          <p:nvPr/>
        </p:nvGrpSpPr>
        <p:grpSpPr>
          <a:xfrm flipH="1">
            <a:off x="-658609" y="-301065"/>
            <a:ext cx="1156806" cy="1157298"/>
            <a:chOff x="1425475" y="2707650"/>
            <a:chExt cx="766300" cy="766575"/>
          </a:xfrm>
        </p:grpSpPr>
        <p:sp>
          <p:nvSpPr>
            <p:cNvPr id="1152" name="Google Shape;1152;p26"/>
            <p:cNvSpPr/>
            <p:nvPr/>
          </p:nvSpPr>
          <p:spPr>
            <a:xfrm>
              <a:off x="1471275" y="2753725"/>
              <a:ext cx="541150" cy="541125"/>
            </a:xfrm>
            <a:custGeom>
              <a:avLst/>
              <a:gdLst/>
              <a:ahLst/>
              <a:cxnLst/>
              <a:rect l="l" t="t" r="r" b="b"/>
              <a:pathLst>
                <a:path w="21646" h="21645" extrusionOk="0">
                  <a:moveTo>
                    <a:pt x="20784" y="0"/>
                  </a:moveTo>
                  <a:lnTo>
                    <a:pt x="1" y="20773"/>
                  </a:lnTo>
                  <a:cubicBezTo>
                    <a:pt x="155" y="21071"/>
                    <a:pt x="321" y="21358"/>
                    <a:pt x="508" y="21645"/>
                  </a:cubicBezTo>
                  <a:lnTo>
                    <a:pt x="21645" y="497"/>
                  </a:lnTo>
                  <a:cubicBezTo>
                    <a:pt x="21369" y="320"/>
                    <a:pt x="21071" y="155"/>
                    <a:pt x="20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1499425" y="2781875"/>
              <a:ext cx="554925" cy="554925"/>
            </a:xfrm>
            <a:custGeom>
              <a:avLst/>
              <a:gdLst/>
              <a:ahLst/>
              <a:cxnLst/>
              <a:rect l="l" t="t" r="r" b="b"/>
              <a:pathLst>
                <a:path w="22197" h="22197" extrusionOk="0">
                  <a:moveTo>
                    <a:pt x="21435" y="0"/>
                  </a:moveTo>
                  <a:lnTo>
                    <a:pt x="0" y="21424"/>
                  </a:lnTo>
                  <a:cubicBezTo>
                    <a:pt x="188" y="21689"/>
                    <a:pt x="398" y="21943"/>
                    <a:pt x="608" y="22197"/>
                  </a:cubicBezTo>
                  <a:lnTo>
                    <a:pt x="22197" y="596"/>
                  </a:lnTo>
                  <a:cubicBezTo>
                    <a:pt x="21954" y="387"/>
                    <a:pt x="21700" y="188"/>
                    <a:pt x="2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1532525" y="2814975"/>
              <a:ext cx="559075" cy="558800"/>
            </a:xfrm>
            <a:custGeom>
              <a:avLst/>
              <a:gdLst/>
              <a:ahLst/>
              <a:cxnLst/>
              <a:rect l="l" t="t" r="r" b="b"/>
              <a:pathLst>
                <a:path w="22363" h="22352" extrusionOk="0">
                  <a:moveTo>
                    <a:pt x="21679" y="1"/>
                  </a:moveTo>
                  <a:lnTo>
                    <a:pt x="1" y="21678"/>
                  </a:lnTo>
                  <a:cubicBezTo>
                    <a:pt x="67" y="21745"/>
                    <a:pt x="133" y="21811"/>
                    <a:pt x="200" y="21877"/>
                  </a:cubicBezTo>
                  <a:cubicBezTo>
                    <a:pt x="365" y="22043"/>
                    <a:pt x="531" y="22197"/>
                    <a:pt x="696" y="22352"/>
                  </a:cubicBezTo>
                  <a:lnTo>
                    <a:pt x="22363" y="696"/>
                  </a:lnTo>
                  <a:cubicBezTo>
                    <a:pt x="22208" y="531"/>
                    <a:pt x="22043" y="354"/>
                    <a:pt x="21877" y="199"/>
                  </a:cubicBezTo>
                  <a:cubicBezTo>
                    <a:pt x="21811" y="133"/>
                    <a:pt x="21745" y="67"/>
                    <a:pt x="21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1570625" y="2853050"/>
              <a:ext cx="553000" cy="553025"/>
            </a:xfrm>
            <a:custGeom>
              <a:avLst/>
              <a:gdLst/>
              <a:ahLst/>
              <a:cxnLst/>
              <a:rect l="l" t="t" r="r" b="b"/>
              <a:pathLst>
                <a:path w="22120" h="22121" extrusionOk="0">
                  <a:moveTo>
                    <a:pt x="21534" y="1"/>
                  </a:moveTo>
                  <a:lnTo>
                    <a:pt x="0" y="21535"/>
                  </a:lnTo>
                  <a:cubicBezTo>
                    <a:pt x="265" y="21745"/>
                    <a:pt x="519" y="21932"/>
                    <a:pt x="784" y="22120"/>
                  </a:cubicBezTo>
                  <a:lnTo>
                    <a:pt x="22119" y="785"/>
                  </a:lnTo>
                  <a:cubicBezTo>
                    <a:pt x="21943" y="520"/>
                    <a:pt x="21744" y="255"/>
                    <a:pt x="21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1432650" y="2715100"/>
              <a:ext cx="479050" cy="479050"/>
            </a:xfrm>
            <a:custGeom>
              <a:avLst/>
              <a:gdLst/>
              <a:ahLst/>
              <a:cxnLst/>
              <a:rect l="l" t="t" r="r" b="b"/>
              <a:pathLst>
                <a:path w="19162" h="19162" extrusionOk="0">
                  <a:moveTo>
                    <a:pt x="18058" y="0"/>
                  </a:moveTo>
                  <a:lnTo>
                    <a:pt x="0" y="18058"/>
                  </a:lnTo>
                  <a:cubicBezTo>
                    <a:pt x="78" y="18433"/>
                    <a:pt x="166" y="18797"/>
                    <a:pt x="265" y="19161"/>
                  </a:cubicBezTo>
                  <a:lnTo>
                    <a:pt x="19161" y="265"/>
                  </a:lnTo>
                  <a:cubicBezTo>
                    <a:pt x="18797" y="166"/>
                    <a:pt x="18433" y="77"/>
                    <a:pt x="18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1448650" y="2731100"/>
              <a:ext cx="516575" cy="516300"/>
            </a:xfrm>
            <a:custGeom>
              <a:avLst/>
              <a:gdLst/>
              <a:ahLst/>
              <a:cxnLst/>
              <a:rect l="l" t="t" r="r" b="b"/>
              <a:pathLst>
                <a:path w="20663" h="20652" extrusionOk="0">
                  <a:moveTo>
                    <a:pt x="19691" y="0"/>
                  </a:moveTo>
                  <a:lnTo>
                    <a:pt x="1" y="19680"/>
                  </a:lnTo>
                  <a:cubicBezTo>
                    <a:pt x="122" y="20011"/>
                    <a:pt x="254" y="20331"/>
                    <a:pt x="398" y="20651"/>
                  </a:cubicBezTo>
                  <a:lnTo>
                    <a:pt x="20663" y="398"/>
                  </a:lnTo>
                  <a:cubicBezTo>
                    <a:pt x="20343" y="254"/>
                    <a:pt x="20012" y="122"/>
                    <a:pt x="19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1425475" y="2707650"/>
              <a:ext cx="425525" cy="425775"/>
            </a:xfrm>
            <a:custGeom>
              <a:avLst/>
              <a:gdLst/>
              <a:ahLst/>
              <a:cxnLst/>
              <a:rect l="l" t="t" r="r" b="b"/>
              <a:pathLst>
                <a:path w="17021" h="17031" extrusionOk="0">
                  <a:moveTo>
                    <a:pt x="15740" y="0"/>
                  </a:moveTo>
                  <a:lnTo>
                    <a:pt x="0" y="15751"/>
                  </a:lnTo>
                  <a:cubicBezTo>
                    <a:pt x="11" y="16181"/>
                    <a:pt x="34" y="16601"/>
                    <a:pt x="89" y="17031"/>
                  </a:cubicBezTo>
                  <a:lnTo>
                    <a:pt x="17020" y="88"/>
                  </a:lnTo>
                  <a:cubicBezTo>
                    <a:pt x="16601" y="44"/>
                    <a:pt x="16170" y="11"/>
                    <a:pt x="15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1662225" y="2944400"/>
              <a:ext cx="509950" cy="510225"/>
            </a:xfrm>
            <a:custGeom>
              <a:avLst/>
              <a:gdLst/>
              <a:ahLst/>
              <a:cxnLst/>
              <a:rect l="l" t="t" r="r" b="b"/>
              <a:pathLst>
                <a:path w="20398" h="20409" extrusionOk="0">
                  <a:moveTo>
                    <a:pt x="20023" y="0"/>
                  </a:moveTo>
                  <a:lnTo>
                    <a:pt x="1" y="20033"/>
                  </a:lnTo>
                  <a:cubicBezTo>
                    <a:pt x="321" y="20166"/>
                    <a:pt x="663" y="20287"/>
                    <a:pt x="994" y="20409"/>
                  </a:cubicBezTo>
                  <a:lnTo>
                    <a:pt x="20398" y="1005"/>
                  </a:lnTo>
                  <a:cubicBezTo>
                    <a:pt x="20288" y="663"/>
                    <a:pt x="20166" y="331"/>
                    <a:pt x="20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1950575" y="3233025"/>
              <a:ext cx="214150" cy="213875"/>
            </a:xfrm>
            <a:custGeom>
              <a:avLst/>
              <a:gdLst/>
              <a:ahLst/>
              <a:cxnLst/>
              <a:rect l="l" t="t" r="r" b="b"/>
              <a:pathLst>
                <a:path w="8566" h="8555" extrusionOk="0">
                  <a:moveTo>
                    <a:pt x="8566" y="1"/>
                  </a:moveTo>
                  <a:lnTo>
                    <a:pt x="1" y="8555"/>
                  </a:lnTo>
                  <a:cubicBezTo>
                    <a:pt x="1016" y="8157"/>
                    <a:pt x="1999" y="7638"/>
                    <a:pt x="2926" y="7009"/>
                  </a:cubicBezTo>
                  <a:lnTo>
                    <a:pt x="7010" y="2914"/>
                  </a:lnTo>
                  <a:cubicBezTo>
                    <a:pt x="7639" y="1987"/>
                    <a:pt x="8157" y="1016"/>
                    <a:pt x="8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1426300" y="2708750"/>
              <a:ext cx="353500" cy="353225"/>
            </a:xfrm>
            <a:custGeom>
              <a:avLst/>
              <a:gdLst/>
              <a:ahLst/>
              <a:cxnLst/>
              <a:rect l="l" t="t" r="r" b="b"/>
              <a:pathLst>
                <a:path w="14140" h="14129" extrusionOk="0">
                  <a:moveTo>
                    <a:pt x="14140" y="0"/>
                  </a:moveTo>
                  <a:lnTo>
                    <a:pt x="14140" y="0"/>
                  </a:lnTo>
                  <a:cubicBezTo>
                    <a:pt x="13610" y="33"/>
                    <a:pt x="13091" y="100"/>
                    <a:pt x="12572" y="199"/>
                  </a:cubicBezTo>
                  <a:lnTo>
                    <a:pt x="199" y="12561"/>
                  </a:lnTo>
                  <a:cubicBezTo>
                    <a:pt x="100" y="13080"/>
                    <a:pt x="34" y="13610"/>
                    <a:pt x="1" y="14128"/>
                  </a:cubicBezTo>
                  <a:lnTo>
                    <a:pt x="14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1444225" y="2726400"/>
              <a:ext cx="245075" cy="245350"/>
            </a:xfrm>
            <a:custGeom>
              <a:avLst/>
              <a:gdLst/>
              <a:ahLst/>
              <a:cxnLst/>
              <a:rect l="l" t="t" r="r" b="b"/>
              <a:pathLst>
                <a:path w="9803" h="9814" extrusionOk="0">
                  <a:moveTo>
                    <a:pt x="9802" y="1"/>
                  </a:moveTo>
                  <a:cubicBezTo>
                    <a:pt x="8997" y="266"/>
                    <a:pt x="8202" y="608"/>
                    <a:pt x="7429" y="1005"/>
                  </a:cubicBezTo>
                  <a:lnTo>
                    <a:pt x="994" y="7440"/>
                  </a:lnTo>
                  <a:cubicBezTo>
                    <a:pt x="597" y="8202"/>
                    <a:pt x="266" y="8996"/>
                    <a:pt x="1" y="9813"/>
                  </a:cubicBezTo>
                  <a:lnTo>
                    <a:pt x="9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1779500" y="3061675"/>
              <a:ext cx="412275" cy="412550"/>
            </a:xfrm>
            <a:custGeom>
              <a:avLst/>
              <a:gdLst/>
              <a:ahLst/>
              <a:cxnLst/>
              <a:rect l="l" t="t" r="r" b="b"/>
              <a:pathLst>
                <a:path w="16491" h="16502" extrusionOk="0">
                  <a:moveTo>
                    <a:pt x="16446" y="0"/>
                  </a:moveTo>
                  <a:lnTo>
                    <a:pt x="1" y="16457"/>
                  </a:lnTo>
                  <a:cubicBezTo>
                    <a:pt x="442" y="16490"/>
                    <a:pt x="884" y="16501"/>
                    <a:pt x="1325" y="16501"/>
                  </a:cubicBezTo>
                  <a:lnTo>
                    <a:pt x="16491" y="1325"/>
                  </a:lnTo>
                  <a:cubicBezTo>
                    <a:pt x="16491" y="883"/>
                    <a:pt x="16480" y="442"/>
                    <a:pt x="1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1853450" y="3135900"/>
              <a:ext cx="335850" cy="335825"/>
            </a:xfrm>
            <a:custGeom>
              <a:avLst/>
              <a:gdLst/>
              <a:ahLst/>
              <a:cxnLst/>
              <a:rect l="l" t="t" r="r" b="b"/>
              <a:pathLst>
                <a:path w="13434" h="13433" extrusionOk="0">
                  <a:moveTo>
                    <a:pt x="13433" y="0"/>
                  </a:moveTo>
                  <a:lnTo>
                    <a:pt x="1" y="13433"/>
                  </a:lnTo>
                  <a:cubicBezTo>
                    <a:pt x="552" y="13367"/>
                    <a:pt x="1104" y="13267"/>
                    <a:pt x="1656" y="13146"/>
                  </a:cubicBezTo>
                  <a:lnTo>
                    <a:pt x="13146" y="1656"/>
                  </a:lnTo>
                  <a:cubicBezTo>
                    <a:pt x="13268" y="1104"/>
                    <a:pt x="13367" y="552"/>
                    <a:pt x="1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1716875" y="2999025"/>
              <a:ext cx="469650" cy="469950"/>
            </a:xfrm>
            <a:custGeom>
              <a:avLst/>
              <a:gdLst/>
              <a:ahLst/>
              <a:cxnLst/>
              <a:rect l="l" t="t" r="r" b="b"/>
              <a:pathLst>
                <a:path w="18786" h="18798" extrusionOk="0">
                  <a:moveTo>
                    <a:pt x="18554" y="1"/>
                  </a:moveTo>
                  <a:lnTo>
                    <a:pt x="0" y="18566"/>
                  </a:lnTo>
                  <a:cubicBezTo>
                    <a:pt x="375" y="18654"/>
                    <a:pt x="751" y="18731"/>
                    <a:pt x="1137" y="18798"/>
                  </a:cubicBezTo>
                  <a:lnTo>
                    <a:pt x="18786" y="1138"/>
                  </a:lnTo>
                  <a:cubicBezTo>
                    <a:pt x="18720" y="762"/>
                    <a:pt x="18653" y="376"/>
                    <a:pt x="18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1613650" y="2896100"/>
              <a:ext cx="537275" cy="537000"/>
            </a:xfrm>
            <a:custGeom>
              <a:avLst/>
              <a:gdLst/>
              <a:ahLst/>
              <a:cxnLst/>
              <a:rect l="l" t="t" r="r" b="b"/>
              <a:pathLst>
                <a:path w="21491" h="21480" extrusionOk="0">
                  <a:moveTo>
                    <a:pt x="21005" y="1"/>
                  </a:moveTo>
                  <a:lnTo>
                    <a:pt x="1" y="20994"/>
                  </a:lnTo>
                  <a:cubicBezTo>
                    <a:pt x="288" y="21171"/>
                    <a:pt x="586" y="21336"/>
                    <a:pt x="884" y="21480"/>
                  </a:cubicBezTo>
                  <a:lnTo>
                    <a:pt x="21491" y="884"/>
                  </a:lnTo>
                  <a:cubicBezTo>
                    <a:pt x="21336" y="586"/>
                    <a:pt x="21171" y="288"/>
                    <a:pt x="2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26"/>
          <p:cNvSpPr/>
          <p:nvPr/>
        </p:nvSpPr>
        <p:spPr>
          <a:xfrm flipH="1">
            <a:off x="22813" y="-76291"/>
            <a:ext cx="174623" cy="550654"/>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flipH="1">
            <a:off x="271392" y="-76291"/>
            <a:ext cx="363608" cy="1146597"/>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flipH="1">
            <a:off x="381182" y="-76291"/>
            <a:ext cx="144050" cy="454245"/>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txBox="1"/>
          <p:nvPr/>
        </p:nvSpPr>
        <p:spPr>
          <a:xfrm>
            <a:off x="713225" y="3867014"/>
            <a:ext cx="3858900" cy="296700"/>
          </a:xfrm>
          <a:prstGeom prst="rect">
            <a:avLst/>
          </a:prstGeom>
          <a:noFill/>
          <a:ln>
            <a:noFill/>
          </a:ln>
        </p:spPr>
        <p:txBody>
          <a:bodyPr spcFirstLastPara="1" wrap="square" lIns="91425" tIns="91425" rIns="0" bIns="91425" anchor="ctr" anchorCtr="0">
            <a:noAutofit/>
          </a:bodyPr>
          <a:lstStyle/>
          <a:p>
            <a:pPr marL="0" lvl="0" indent="0" algn="l" rtl="0">
              <a:spcBef>
                <a:spcPts val="300"/>
              </a:spcBef>
              <a:spcAft>
                <a:spcPts val="0"/>
              </a:spcAft>
              <a:buNone/>
            </a:pPr>
            <a:r>
              <a:rPr lang="en" sz="1000">
                <a:solidFill>
                  <a:schemeClr val="dk1"/>
                </a:solidFill>
                <a:latin typeface="Red Hat Text"/>
                <a:ea typeface="Red Hat Text"/>
                <a:cs typeface="Red Hat Text"/>
                <a:sym typeface="Red Hat Text"/>
              </a:rPr>
              <a:t>CREDITS: This presentation template was created by </a:t>
            </a:r>
            <a:r>
              <a:rPr lang="en" sz="1000">
                <a:solidFill>
                  <a:schemeClr val="dk1"/>
                </a:solidFill>
                <a:uFill>
                  <a:noFill/>
                </a:uFill>
                <a:latin typeface="Red Hat Text"/>
                <a:ea typeface="Red Hat Text"/>
                <a:cs typeface="Red Hat Text"/>
                <a:sym typeface="Red Hat Text"/>
                <a:hlinkClick r:id="rId2">
                  <a:extLst>
                    <a:ext uri="{A12FA001-AC4F-418D-AE19-62706E023703}">
                      <ahyp:hlinkClr xmlns:ahyp="http://schemas.microsoft.com/office/drawing/2018/hyperlinkcolor" val="tx"/>
                    </a:ext>
                  </a:extLst>
                </a:hlinkClick>
              </a:rPr>
              <a:t>Slidesgo</a:t>
            </a:r>
            <a:r>
              <a:rPr lang="en" sz="1000">
                <a:solidFill>
                  <a:schemeClr val="dk1"/>
                </a:solidFill>
                <a:latin typeface="Red Hat Text"/>
                <a:ea typeface="Red Hat Text"/>
                <a:cs typeface="Red Hat Text"/>
                <a:sym typeface="Red Hat Text"/>
              </a:rPr>
              <a:t>, including icons by </a:t>
            </a:r>
            <a:r>
              <a:rPr lang="en" sz="1000">
                <a:solidFill>
                  <a:schemeClr val="dk1"/>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Flaticon</a:t>
            </a:r>
            <a:r>
              <a:rPr lang="en" sz="1000">
                <a:solidFill>
                  <a:schemeClr val="dk1"/>
                </a:solidFill>
                <a:latin typeface="Red Hat Text"/>
                <a:ea typeface="Red Hat Text"/>
                <a:cs typeface="Red Hat Text"/>
                <a:sym typeface="Red Hat Text"/>
              </a:rPr>
              <a:t>, infographics &amp; images by </a:t>
            </a:r>
            <a:r>
              <a:rPr lang="en" sz="1000">
                <a:solidFill>
                  <a:schemeClr val="dk1"/>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Freepik</a:t>
            </a:r>
            <a:endParaRPr sz="1000">
              <a:solidFill>
                <a:schemeClr val="dk1"/>
              </a:solidFill>
              <a:latin typeface="Red Hat Text"/>
              <a:ea typeface="Red Hat Text"/>
              <a:cs typeface="Red Hat Text"/>
              <a:sym typeface="Red Hat Text"/>
            </a:endParaRPr>
          </a:p>
        </p:txBody>
      </p:sp>
      <p:sp>
        <p:nvSpPr>
          <p:cNvPr id="1171" name="Google Shape;1171;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828991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172"/>
        <p:cNvGrpSpPr/>
        <p:nvPr/>
      </p:nvGrpSpPr>
      <p:grpSpPr>
        <a:xfrm>
          <a:off x="0" y="0"/>
          <a:ext cx="0" cy="0"/>
          <a:chOff x="0" y="0"/>
          <a:chExt cx="0" cy="0"/>
        </a:xfrm>
      </p:grpSpPr>
      <p:sp>
        <p:nvSpPr>
          <p:cNvPr id="1173" name="Google Shape;117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229845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74"/>
        <p:cNvGrpSpPr/>
        <p:nvPr/>
      </p:nvGrpSpPr>
      <p:grpSpPr>
        <a:xfrm>
          <a:off x="0" y="0"/>
          <a:ext cx="0" cy="0"/>
          <a:chOff x="0" y="0"/>
          <a:chExt cx="0" cy="0"/>
        </a:xfrm>
      </p:grpSpPr>
      <p:sp>
        <p:nvSpPr>
          <p:cNvPr id="1175" name="Google Shape;1175;p28"/>
          <p:cNvSpPr/>
          <p:nvPr/>
        </p:nvSpPr>
        <p:spPr>
          <a:xfrm rot="10800000">
            <a:off x="8569560" y="4417504"/>
            <a:ext cx="249220" cy="785888"/>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28"/>
          <p:cNvGrpSpPr/>
          <p:nvPr/>
        </p:nvGrpSpPr>
        <p:grpSpPr>
          <a:xfrm>
            <a:off x="-94245" y="4372500"/>
            <a:ext cx="1401819" cy="467543"/>
            <a:chOff x="1908650" y="3874300"/>
            <a:chExt cx="648750" cy="216375"/>
          </a:xfrm>
        </p:grpSpPr>
        <p:sp>
          <p:nvSpPr>
            <p:cNvPr id="1177" name="Google Shape;1177;p28"/>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8"/>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8"/>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8"/>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8"/>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8"/>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8"/>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8"/>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8"/>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8"/>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8"/>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28"/>
          <p:cNvSpPr/>
          <p:nvPr/>
        </p:nvSpPr>
        <p:spPr>
          <a:xfrm rot="-5400000">
            <a:off x="121550" y="4004572"/>
            <a:ext cx="192099" cy="188653"/>
          </a:xfrm>
          <a:custGeom>
            <a:avLst/>
            <a:gdLst/>
            <a:ahLst/>
            <a:cxnLst/>
            <a:rect l="l" t="t" r="r" b="b"/>
            <a:pathLst>
              <a:path w="2948" h="2895" extrusionOk="0">
                <a:moveTo>
                  <a:pt x="294" y="0"/>
                </a:moveTo>
                <a:cubicBezTo>
                  <a:pt x="227" y="0"/>
                  <a:pt x="160" y="28"/>
                  <a:pt x="111" y="83"/>
                </a:cubicBezTo>
                <a:cubicBezTo>
                  <a:pt x="0" y="182"/>
                  <a:pt x="0" y="348"/>
                  <a:pt x="111" y="458"/>
                </a:cubicBezTo>
                <a:lnTo>
                  <a:pt x="1093" y="1452"/>
                </a:lnTo>
                <a:lnTo>
                  <a:pt x="111" y="2434"/>
                </a:lnTo>
                <a:cubicBezTo>
                  <a:pt x="0" y="2544"/>
                  <a:pt x="0" y="2710"/>
                  <a:pt x="111" y="2820"/>
                </a:cubicBezTo>
                <a:cubicBezTo>
                  <a:pt x="160" y="2870"/>
                  <a:pt x="227" y="2895"/>
                  <a:pt x="294" y="2895"/>
                </a:cubicBezTo>
                <a:cubicBezTo>
                  <a:pt x="362" y="2895"/>
                  <a:pt x="431" y="2870"/>
                  <a:pt x="486" y="2820"/>
                </a:cubicBezTo>
                <a:lnTo>
                  <a:pt x="1479" y="1827"/>
                </a:lnTo>
                <a:lnTo>
                  <a:pt x="2462" y="2820"/>
                </a:lnTo>
                <a:cubicBezTo>
                  <a:pt x="2517" y="2870"/>
                  <a:pt x="2586" y="2895"/>
                  <a:pt x="2655" y="2895"/>
                </a:cubicBezTo>
                <a:cubicBezTo>
                  <a:pt x="2724" y="2895"/>
                  <a:pt x="2793" y="2870"/>
                  <a:pt x="2848" y="2820"/>
                </a:cubicBezTo>
                <a:cubicBezTo>
                  <a:pt x="2947" y="2710"/>
                  <a:pt x="2947" y="2544"/>
                  <a:pt x="2848" y="2434"/>
                </a:cubicBezTo>
                <a:lnTo>
                  <a:pt x="1855" y="1452"/>
                </a:lnTo>
                <a:lnTo>
                  <a:pt x="2848" y="458"/>
                </a:lnTo>
                <a:cubicBezTo>
                  <a:pt x="2947" y="348"/>
                  <a:pt x="2947" y="182"/>
                  <a:pt x="2848" y="83"/>
                </a:cubicBezTo>
                <a:cubicBezTo>
                  <a:pt x="2793" y="28"/>
                  <a:pt x="2724" y="0"/>
                  <a:pt x="2655" y="0"/>
                </a:cubicBezTo>
                <a:cubicBezTo>
                  <a:pt x="2586" y="0"/>
                  <a:pt x="2517" y="28"/>
                  <a:pt x="2462" y="83"/>
                </a:cubicBezTo>
                <a:lnTo>
                  <a:pt x="1479" y="1065"/>
                </a:lnTo>
                <a:lnTo>
                  <a:pt x="486" y="83"/>
                </a:lnTo>
                <a:cubicBezTo>
                  <a:pt x="431" y="28"/>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8"/>
          <p:cNvSpPr/>
          <p:nvPr/>
        </p:nvSpPr>
        <p:spPr>
          <a:xfrm rot="-5400000">
            <a:off x="400450" y="4004572"/>
            <a:ext cx="192099" cy="188653"/>
          </a:xfrm>
          <a:custGeom>
            <a:avLst/>
            <a:gdLst/>
            <a:ahLst/>
            <a:cxnLst/>
            <a:rect l="l" t="t" r="r" b="b"/>
            <a:pathLst>
              <a:path w="2948" h="2895" extrusionOk="0">
                <a:moveTo>
                  <a:pt x="294" y="0"/>
                </a:moveTo>
                <a:cubicBezTo>
                  <a:pt x="227" y="0"/>
                  <a:pt x="160" y="25"/>
                  <a:pt x="111" y="75"/>
                </a:cubicBezTo>
                <a:cubicBezTo>
                  <a:pt x="0" y="185"/>
                  <a:pt x="0" y="350"/>
                  <a:pt x="111" y="461"/>
                </a:cubicBezTo>
                <a:lnTo>
                  <a:pt x="1093" y="1443"/>
                </a:lnTo>
                <a:lnTo>
                  <a:pt x="111" y="2437"/>
                </a:lnTo>
                <a:cubicBezTo>
                  <a:pt x="0" y="2547"/>
                  <a:pt x="0" y="2712"/>
                  <a:pt x="111" y="2812"/>
                </a:cubicBezTo>
                <a:cubicBezTo>
                  <a:pt x="160" y="2867"/>
                  <a:pt x="227" y="2895"/>
                  <a:pt x="294" y="2895"/>
                </a:cubicBezTo>
                <a:cubicBezTo>
                  <a:pt x="362" y="2895"/>
                  <a:pt x="431" y="2867"/>
                  <a:pt x="486" y="2812"/>
                </a:cubicBezTo>
                <a:lnTo>
                  <a:pt x="1479" y="1829"/>
                </a:lnTo>
                <a:lnTo>
                  <a:pt x="2462" y="2812"/>
                </a:lnTo>
                <a:cubicBezTo>
                  <a:pt x="2517" y="2867"/>
                  <a:pt x="2586" y="2895"/>
                  <a:pt x="2655" y="2895"/>
                </a:cubicBezTo>
                <a:cubicBezTo>
                  <a:pt x="2724" y="2895"/>
                  <a:pt x="2793" y="2867"/>
                  <a:pt x="2848" y="2812"/>
                </a:cubicBezTo>
                <a:cubicBezTo>
                  <a:pt x="2947" y="2712"/>
                  <a:pt x="2947" y="2547"/>
                  <a:pt x="2848" y="2437"/>
                </a:cubicBezTo>
                <a:lnTo>
                  <a:pt x="1855" y="1443"/>
                </a:lnTo>
                <a:lnTo>
                  <a:pt x="2848" y="461"/>
                </a:lnTo>
                <a:cubicBezTo>
                  <a:pt x="2947" y="350"/>
                  <a:pt x="2947" y="185"/>
                  <a:pt x="2848" y="75"/>
                </a:cubicBezTo>
                <a:cubicBezTo>
                  <a:pt x="2793" y="25"/>
                  <a:pt x="2724" y="0"/>
                  <a:pt x="2655" y="0"/>
                </a:cubicBezTo>
                <a:cubicBezTo>
                  <a:pt x="2586" y="0"/>
                  <a:pt x="2517" y="25"/>
                  <a:pt x="2462" y="75"/>
                </a:cubicBezTo>
                <a:lnTo>
                  <a:pt x="1479" y="1068"/>
                </a:lnTo>
                <a:lnTo>
                  <a:pt x="486" y="75"/>
                </a:lnTo>
                <a:cubicBezTo>
                  <a:pt x="431" y="25"/>
                  <a:pt x="362"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28"/>
          <p:cNvGrpSpPr/>
          <p:nvPr/>
        </p:nvGrpSpPr>
        <p:grpSpPr>
          <a:xfrm>
            <a:off x="713225" y="-66200"/>
            <a:ext cx="409625" cy="1329814"/>
            <a:chOff x="713225" y="-66200"/>
            <a:chExt cx="409625" cy="1329814"/>
          </a:xfrm>
        </p:grpSpPr>
        <p:sp>
          <p:nvSpPr>
            <p:cNvPr id="1192" name="Google Shape;1192;p28"/>
            <p:cNvSpPr/>
            <p:nvPr/>
          </p:nvSpPr>
          <p:spPr>
            <a:xfrm>
              <a:off x="1122795"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8"/>
            <p:cNvSpPr/>
            <p:nvPr/>
          </p:nvSpPr>
          <p:spPr>
            <a:xfrm>
              <a:off x="1041013"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959231"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876844" y="-66200"/>
              <a:ext cx="55" cy="1329814"/>
            </a:xfrm>
            <a:custGeom>
              <a:avLst/>
              <a:gdLst/>
              <a:ahLst/>
              <a:cxnLst/>
              <a:rect l="l" t="t" r="r" b="b"/>
              <a:pathLst>
                <a:path w="1" h="24228" fill="none" extrusionOk="0">
                  <a:moveTo>
                    <a:pt x="0" y="0"/>
                  </a:moveTo>
                  <a:lnTo>
                    <a:pt x="0"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795007"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713225" y="-66200"/>
              <a:ext cx="55" cy="1329814"/>
            </a:xfrm>
            <a:custGeom>
              <a:avLst/>
              <a:gdLst/>
              <a:ahLst/>
              <a:cxnLst/>
              <a:rect l="l" t="t" r="r" b="b"/>
              <a:pathLst>
                <a:path w="1" h="24228" fill="none" extrusionOk="0">
                  <a:moveTo>
                    <a:pt x="1" y="0"/>
                  </a:moveTo>
                  <a:lnTo>
                    <a:pt x="1" y="24228"/>
                  </a:lnTo>
                </a:path>
              </a:pathLst>
            </a:custGeom>
            <a:noFill/>
            <a:ln w="28575" cap="flat" cmpd="sng">
              <a:solidFill>
                <a:schemeClr val="accent6"/>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28"/>
          <p:cNvSpPr/>
          <p:nvPr/>
        </p:nvSpPr>
        <p:spPr>
          <a:xfrm rot="10800000">
            <a:off x="8889047" y="4093719"/>
            <a:ext cx="351899" cy="1109673"/>
          </a:xfrm>
          <a:custGeom>
            <a:avLst/>
            <a:gdLst/>
            <a:ahLst/>
            <a:cxnLst/>
            <a:rect l="l" t="t" r="r" b="b"/>
            <a:pathLst>
              <a:path w="10718" h="33798" extrusionOk="0">
                <a:moveTo>
                  <a:pt x="1" y="1"/>
                </a:moveTo>
                <a:lnTo>
                  <a:pt x="1" y="28445"/>
                </a:lnTo>
                <a:cubicBezTo>
                  <a:pt x="1" y="31403"/>
                  <a:pt x="2407" y="33798"/>
                  <a:pt x="5365" y="33798"/>
                </a:cubicBezTo>
                <a:cubicBezTo>
                  <a:pt x="8323" y="33798"/>
                  <a:pt x="10718" y="31403"/>
                  <a:pt x="10718" y="28445"/>
                </a:cubicBezTo>
                <a:lnTo>
                  <a:pt x="10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7038077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200"/>
        <p:cNvGrpSpPr/>
        <p:nvPr/>
      </p:nvGrpSpPr>
      <p:grpSpPr>
        <a:xfrm>
          <a:off x="0" y="0"/>
          <a:ext cx="0" cy="0"/>
          <a:chOff x="0" y="0"/>
          <a:chExt cx="0" cy="0"/>
        </a:xfrm>
      </p:grpSpPr>
      <p:sp>
        <p:nvSpPr>
          <p:cNvPr id="1201" name="Google Shape;1201;p29"/>
          <p:cNvSpPr/>
          <p:nvPr/>
        </p:nvSpPr>
        <p:spPr>
          <a:xfrm>
            <a:off x="8433150" y="112725"/>
            <a:ext cx="975900" cy="120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a:off x="-341625" y="-250600"/>
            <a:ext cx="713400" cy="713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29"/>
          <p:cNvGrpSpPr/>
          <p:nvPr/>
        </p:nvGrpSpPr>
        <p:grpSpPr>
          <a:xfrm>
            <a:off x="8359525" y="3711950"/>
            <a:ext cx="142500" cy="1298276"/>
            <a:chOff x="8554275" y="274800"/>
            <a:chExt cx="142500" cy="1298276"/>
          </a:xfrm>
        </p:grpSpPr>
        <p:sp>
          <p:nvSpPr>
            <p:cNvPr id="1204" name="Google Shape;1204;p29"/>
            <p:cNvSpPr/>
            <p:nvPr/>
          </p:nvSpPr>
          <p:spPr>
            <a:xfrm>
              <a:off x="8554275" y="274800"/>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a:off x="8554275" y="563744"/>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a:off x="8554275" y="852688"/>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a:off x="8554275" y="1141632"/>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a:off x="8554275" y="1430576"/>
              <a:ext cx="142500" cy="142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29"/>
          <p:cNvGrpSpPr/>
          <p:nvPr/>
        </p:nvGrpSpPr>
        <p:grpSpPr>
          <a:xfrm>
            <a:off x="8026232" y="310394"/>
            <a:ext cx="809097" cy="808562"/>
            <a:chOff x="8026232" y="304640"/>
            <a:chExt cx="809097" cy="808562"/>
          </a:xfrm>
        </p:grpSpPr>
        <p:sp>
          <p:nvSpPr>
            <p:cNvPr id="1210" name="Google Shape;1210;p29"/>
            <p:cNvSpPr/>
            <p:nvPr/>
          </p:nvSpPr>
          <p:spPr>
            <a:xfrm rot="10800000">
              <a:off x="8026243" y="304640"/>
              <a:ext cx="809085" cy="808562"/>
            </a:xfrm>
            <a:custGeom>
              <a:avLst/>
              <a:gdLst/>
              <a:ahLst/>
              <a:cxnLst/>
              <a:rect l="l" t="t" r="r" b="b"/>
              <a:pathLst>
                <a:path w="14890" h="14879" extrusionOk="0">
                  <a:moveTo>
                    <a:pt x="7450" y="0"/>
                  </a:moveTo>
                  <a:cubicBezTo>
                    <a:pt x="3333" y="0"/>
                    <a:pt x="0" y="3333"/>
                    <a:pt x="0" y="7439"/>
                  </a:cubicBezTo>
                  <a:cubicBezTo>
                    <a:pt x="0" y="11556"/>
                    <a:pt x="3333" y="14879"/>
                    <a:pt x="7450" y="14879"/>
                  </a:cubicBezTo>
                  <a:cubicBezTo>
                    <a:pt x="11556" y="14879"/>
                    <a:pt x="14890" y="11556"/>
                    <a:pt x="14890" y="7439"/>
                  </a:cubicBezTo>
                  <a:cubicBezTo>
                    <a:pt x="14890" y="3333"/>
                    <a:pt x="11556" y="0"/>
                    <a:pt x="7450"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rot="10800000">
              <a:off x="8026232" y="304640"/>
              <a:ext cx="404271" cy="808562"/>
            </a:xfrm>
            <a:custGeom>
              <a:avLst/>
              <a:gdLst/>
              <a:ahLst/>
              <a:cxnLst/>
              <a:rect l="l" t="t" r="r" b="b"/>
              <a:pathLst>
                <a:path w="7440" h="14879" extrusionOk="0">
                  <a:moveTo>
                    <a:pt x="0" y="0"/>
                  </a:moveTo>
                  <a:lnTo>
                    <a:pt x="0" y="14879"/>
                  </a:lnTo>
                  <a:cubicBezTo>
                    <a:pt x="4106" y="14879"/>
                    <a:pt x="7440" y="11556"/>
                    <a:pt x="7440" y="7439"/>
                  </a:cubicBezTo>
                  <a:cubicBezTo>
                    <a:pt x="7440" y="3333"/>
                    <a:pt x="4106" y="0"/>
                    <a:pt x="0" y="0"/>
                  </a:cubicBezTo>
                  <a:close/>
                </a:path>
              </a:pathLst>
            </a:custGeom>
            <a:solidFill>
              <a:srgbClr val="F27F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9"/>
          <p:cNvGrpSpPr/>
          <p:nvPr/>
        </p:nvGrpSpPr>
        <p:grpSpPr>
          <a:xfrm>
            <a:off x="-233175" y="-164900"/>
            <a:ext cx="933300" cy="933300"/>
            <a:chOff x="-763875" y="1722750"/>
            <a:chExt cx="933300" cy="933300"/>
          </a:xfrm>
        </p:grpSpPr>
        <p:sp>
          <p:nvSpPr>
            <p:cNvPr id="1213" name="Google Shape;1213;p29"/>
            <p:cNvSpPr/>
            <p:nvPr/>
          </p:nvSpPr>
          <p:spPr>
            <a:xfrm>
              <a:off x="-763875" y="1722750"/>
              <a:ext cx="933300" cy="933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a:off x="-679575" y="1807050"/>
              <a:ext cx="764700" cy="7647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a:off x="-594450" y="1892175"/>
              <a:ext cx="594600" cy="594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a:off x="-514450" y="1972300"/>
              <a:ext cx="434700" cy="434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29"/>
          <p:cNvSpPr/>
          <p:nvPr/>
        </p:nvSpPr>
        <p:spPr>
          <a:xfrm rot="10800000">
            <a:off x="-806175" y="4018817"/>
            <a:ext cx="1642500" cy="164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rot="10800000">
            <a:off x="-36176" y="4495000"/>
            <a:ext cx="987000" cy="98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29"/>
          <p:cNvGrpSpPr/>
          <p:nvPr/>
        </p:nvGrpSpPr>
        <p:grpSpPr>
          <a:xfrm>
            <a:off x="214782" y="3783133"/>
            <a:ext cx="591301" cy="1538863"/>
            <a:chOff x="3457750" y="2714825"/>
            <a:chExt cx="373650" cy="972425"/>
          </a:xfrm>
        </p:grpSpPr>
        <p:sp>
          <p:nvSpPr>
            <p:cNvPr id="1220" name="Google Shape;1220;p29"/>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rgbClr val="BEBDFB"/>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9"/>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79835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78"/>
        <p:cNvGrpSpPr/>
        <p:nvPr/>
      </p:nvGrpSpPr>
      <p:grpSpPr>
        <a:xfrm>
          <a:off x="0" y="0"/>
          <a:ext cx="0" cy="0"/>
          <a:chOff x="0" y="0"/>
          <a:chExt cx="0" cy="0"/>
        </a:xfrm>
      </p:grpSpPr>
      <p:sp>
        <p:nvSpPr>
          <p:cNvPr id="479" name="Google Shape;479;p13"/>
          <p:cNvSpPr txBox="1">
            <a:spLocks noGrp="1"/>
          </p:cNvSpPr>
          <p:nvPr>
            <p:ph type="title"/>
          </p:nvPr>
        </p:nvSpPr>
        <p:spPr>
          <a:xfrm>
            <a:off x="2065324" y="1806400"/>
            <a:ext cx="236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0" name="Google Shape;480;p13"/>
          <p:cNvSpPr txBox="1">
            <a:spLocks noGrp="1"/>
          </p:cNvSpPr>
          <p:nvPr>
            <p:ph type="title" idx="2" hasCustomPrompt="1"/>
          </p:nvPr>
        </p:nvSpPr>
        <p:spPr>
          <a:xfrm>
            <a:off x="1336693" y="1806400"/>
            <a:ext cx="769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1" name="Google Shape;481;p13"/>
          <p:cNvSpPr txBox="1">
            <a:spLocks noGrp="1"/>
          </p:cNvSpPr>
          <p:nvPr>
            <p:ph type="subTitle" idx="1"/>
          </p:nvPr>
        </p:nvSpPr>
        <p:spPr>
          <a:xfrm>
            <a:off x="2065324" y="2283372"/>
            <a:ext cx="23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1600"/>
              </a:spcBef>
              <a:spcAft>
                <a:spcPts val="0"/>
              </a:spcAft>
              <a:buSzPts val="1500"/>
              <a:buNone/>
              <a:defRPr/>
            </a:lvl3pPr>
            <a:lvl4pPr lvl="3" rtl="0">
              <a:lnSpc>
                <a:spcPct val="100000"/>
              </a:lnSpc>
              <a:spcBef>
                <a:spcPts val="1600"/>
              </a:spcBef>
              <a:spcAft>
                <a:spcPts val="0"/>
              </a:spcAft>
              <a:buSzPts val="1500"/>
              <a:buNone/>
              <a:defRPr/>
            </a:lvl4pPr>
            <a:lvl5pPr lvl="4" rtl="0">
              <a:lnSpc>
                <a:spcPct val="100000"/>
              </a:lnSpc>
              <a:spcBef>
                <a:spcPts val="1600"/>
              </a:spcBef>
              <a:spcAft>
                <a:spcPts val="0"/>
              </a:spcAft>
              <a:buSzPts val="1500"/>
              <a:buNone/>
              <a:defRPr/>
            </a:lvl5pPr>
            <a:lvl6pPr lvl="5" rtl="0">
              <a:lnSpc>
                <a:spcPct val="100000"/>
              </a:lnSpc>
              <a:spcBef>
                <a:spcPts val="1600"/>
              </a:spcBef>
              <a:spcAft>
                <a:spcPts val="0"/>
              </a:spcAft>
              <a:buSzPts val="1500"/>
              <a:buNone/>
              <a:defRPr/>
            </a:lvl6pPr>
            <a:lvl7pPr lvl="6" rtl="0">
              <a:lnSpc>
                <a:spcPct val="100000"/>
              </a:lnSpc>
              <a:spcBef>
                <a:spcPts val="1600"/>
              </a:spcBef>
              <a:spcAft>
                <a:spcPts val="0"/>
              </a:spcAft>
              <a:buSzPts val="1500"/>
              <a:buNone/>
              <a:defRPr/>
            </a:lvl7pPr>
            <a:lvl8pPr lvl="7" rtl="0">
              <a:lnSpc>
                <a:spcPct val="100000"/>
              </a:lnSpc>
              <a:spcBef>
                <a:spcPts val="1600"/>
              </a:spcBef>
              <a:spcAft>
                <a:spcPts val="0"/>
              </a:spcAft>
              <a:buSzPts val="1500"/>
              <a:buNone/>
              <a:defRPr/>
            </a:lvl8pPr>
            <a:lvl9pPr lvl="8" rtl="0">
              <a:lnSpc>
                <a:spcPct val="100000"/>
              </a:lnSpc>
              <a:spcBef>
                <a:spcPts val="1600"/>
              </a:spcBef>
              <a:spcAft>
                <a:spcPts val="1600"/>
              </a:spcAft>
              <a:buSzPts val="1500"/>
              <a:buNone/>
              <a:defRPr/>
            </a:lvl9pPr>
          </a:lstStyle>
          <a:p>
            <a:endParaRPr/>
          </a:p>
        </p:txBody>
      </p:sp>
      <p:sp>
        <p:nvSpPr>
          <p:cNvPr id="482" name="Google Shape;482;p13"/>
          <p:cNvSpPr txBox="1">
            <a:spLocks noGrp="1"/>
          </p:cNvSpPr>
          <p:nvPr>
            <p:ph type="title" idx="3"/>
          </p:nvPr>
        </p:nvSpPr>
        <p:spPr>
          <a:xfrm>
            <a:off x="5439099" y="1806400"/>
            <a:ext cx="236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3" name="Google Shape;483;p13"/>
          <p:cNvSpPr txBox="1">
            <a:spLocks noGrp="1"/>
          </p:cNvSpPr>
          <p:nvPr>
            <p:ph type="title" idx="4" hasCustomPrompt="1"/>
          </p:nvPr>
        </p:nvSpPr>
        <p:spPr>
          <a:xfrm>
            <a:off x="4696070" y="1806400"/>
            <a:ext cx="769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4" name="Google Shape;484;p13"/>
          <p:cNvSpPr txBox="1">
            <a:spLocks noGrp="1"/>
          </p:cNvSpPr>
          <p:nvPr>
            <p:ph type="subTitle" idx="5"/>
          </p:nvPr>
        </p:nvSpPr>
        <p:spPr>
          <a:xfrm>
            <a:off x="5439099" y="2283372"/>
            <a:ext cx="23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1600"/>
              </a:spcBef>
              <a:spcAft>
                <a:spcPts val="0"/>
              </a:spcAft>
              <a:buSzPts val="1500"/>
              <a:buNone/>
              <a:defRPr/>
            </a:lvl3pPr>
            <a:lvl4pPr lvl="3" rtl="0">
              <a:lnSpc>
                <a:spcPct val="100000"/>
              </a:lnSpc>
              <a:spcBef>
                <a:spcPts val="1600"/>
              </a:spcBef>
              <a:spcAft>
                <a:spcPts val="0"/>
              </a:spcAft>
              <a:buSzPts val="1500"/>
              <a:buNone/>
              <a:defRPr/>
            </a:lvl4pPr>
            <a:lvl5pPr lvl="4" rtl="0">
              <a:lnSpc>
                <a:spcPct val="100000"/>
              </a:lnSpc>
              <a:spcBef>
                <a:spcPts val="1600"/>
              </a:spcBef>
              <a:spcAft>
                <a:spcPts val="0"/>
              </a:spcAft>
              <a:buSzPts val="1500"/>
              <a:buNone/>
              <a:defRPr/>
            </a:lvl5pPr>
            <a:lvl6pPr lvl="5" rtl="0">
              <a:lnSpc>
                <a:spcPct val="100000"/>
              </a:lnSpc>
              <a:spcBef>
                <a:spcPts val="1600"/>
              </a:spcBef>
              <a:spcAft>
                <a:spcPts val="0"/>
              </a:spcAft>
              <a:buSzPts val="1500"/>
              <a:buNone/>
              <a:defRPr/>
            </a:lvl6pPr>
            <a:lvl7pPr lvl="6" rtl="0">
              <a:lnSpc>
                <a:spcPct val="100000"/>
              </a:lnSpc>
              <a:spcBef>
                <a:spcPts val="1600"/>
              </a:spcBef>
              <a:spcAft>
                <a:spcPts val="0"/>
              </a:spcAft>
              <a:buSzPts val="1500"/>
              <a:buNone/>
              <a:defRPr/>
            </a:lvl7pPr>
            <a:lvl8pPr lvl="7" rtl="0">
              <a:lnSpc>
                <a:spcPct val="100000"/>
              </a:lnSpc>
              <a:spcBef>
                <a:spcPts val="1600"/>
              </a:spcBef>
              <a:spcAft>
                <a:spcPts val="0"/>
              </a:spcAft>
              <a:buSzPts val="1500"/>
              <a:buNone/>
              <a:defRPr/>
            </a:lvl8pPr>
            <a:lvl9pPr lvl="8" rtl="0">
              <a:lnSpc>
                <a:spcPct val="100000"/>
              </a:lnSpc>
              <a:spcBef>
                <a:spcPts val="1600"/>
              </a:spcBef>
              <a:spcAft>
                <a:spcPts val="1600"/>
              </a:spcAft>
              <a:buSzPts val="1500"/>
              <a:buNone/>
              <a:defRPr/>
            </a:lvl9pPr>
          </a:lstStyle>
          <a:p>
            <a:endParaRPr/>
          </a:p>
        </p:txBody>
      </p:sp>
      <p:sp>
        <p:nvSpPr>
          <p:cNvPr id="485" name="Google Shape;485;p13"/>
          <p:cNvSpPr txBox="1">
            <a:spLocks noGrp="1"/>
          </p:cNvSpPr>
          <p:nvPr>
            <p:ph type="title" idx="6"/>
          </p:nvPr>
        </p:nvSpPr>
        <p:spPr>
          <a:xfrm>
            <a:off x="2065324" y="3094850"/>
            <a:ext cx="236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6" name="Google Shape;486;p13"/>
          <p:cNvSpPr txBox="1">
            <a:spLocks noGrp="1"/>
          </p:cNvSpPr>
          <p:nvPr>
            <p:ph type="title" idx="7" hasCustomPrompt="1"/>
          </p:nvPr>
        </p:nvSpPr>
        <p:spPr>
          <a:xfrm>
            <a:off x="1336693" y="3094850"/>
            <a:ext cx="769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7" name="Google Shape;487;p13"/>
          <p:cNvSpPr txBox="1">
            <a:spLocks noGrp="1"/>
          </p:cNvSpPr>
          <p:nvPr>
            <p:ph type="subTitle" idx="8"/>
          </p:nvPr>
        </p:nvSpPr>
        <p:spPr>
          <a:xfrm>
            <a:off x="2065324" y="3565799"/>
            <a:ext cx="23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1600"/>
              </a:spcBef>
              <a:spcAft>
                <a:spcPts val="0"/>
              </a:spcAft>
              <a:buSzPts val="1500"/>
              <a:buNone/>
              <a:defRPr/>
            </a:lvl3pPr>
            <a:lvl4pPr lvl="3" rtl="0">
              <a:lnSpc>
                <a:spcPct val="100000"/>
              </a:lnSpc>
              <a:spcBef>
                <a:spcPts val="1600"/>
              </a:spcBef>
              <a:spcAft>
                <a:spcPts val="0"/>
              </a:spcAft>
              <a:buSzPts val="1500"/>
              <a:buNone/>
              <a:defRPr/>
            </a:lvl4pPr>
            <a:lvl5pPr lvl="4" rtl="0">
              <a:lnSpc>
                <a:spcPct val="100000"/>
              </a:lnSpc>
              <a:spcBef>
                <a:spcPts val="1600"/>
              </a:spcBef>
              <a:spcAft>
                <a:spcPts val="0"/>
              </a:spcAft>
              <a:buSzPts val="1500"/>
              <a:buNone/>
              <a:defRPr/>
            </a:lvl5pPr>
            <a:lvl6pPr lvl="5" rtl="0">
              <a:lnSpc>
                <a:spcPct val="100000"/>
              </a:lnSpc>
              <a:spcBef>
                <a:spcPts val="1600"/>
              </a:spcBef>
              <a:spcAft>
                <a:spcPts val="0"/>
              </a:spcAft>
              <a:buSzPts val="1500"/>
              <a:buNone/>
              <a:defRPr/>
            </a:lvl6pPr>
            <a:lvl7pPr lvl="6" rtl="0">
              <a:lnSpc>
                <a:spcPct val="100000"/>
              </a:lnSpc>
              <a:spcBef>
                <a:spcPts val="1600"/>
              </a:spcBef>
              <a:spcAft>
                <a:spcPts val="0"/>
              </a:spcAft>
              <a:buSzPts val="1500"/>
              <a:buNone/>
              <a:defRPr/>
            </a:lvl7pPr>
            <a:lvl8pPr lvl="7" rtl="0">
              <a:lnSpc>
                <a:spcPct val="100000"/>
              </a:lnSpc>
              <a:spcBef>
                <a:spcPts val="1600"/>
              </a:spcBef>
              <a:spcAft>
                <a:spcPts val="0"/>
              </a:spcAft>
              <a:buSzPts val="1500"/>
              <a:buNone/>
              <a:defRPr/>
            </a:lvl8pPr>
            <a:lvl9pPr lvl="8" rtl="0">
              <a:lnSpc>
                <a:spcPct val="100000"/>
              </a:lnSpc>
              <a:spcBef>
                <a:spcPts val="1600"/>
              </a:spcBef>
              <a:spcAft>
                <a:spcPts val="1600"/>
              </a:spcAft>
              <a:buSzPts val="1500"/>
              <a:buNone/>
              <a:defRPr/>
            </a:lvl9pPr>
          </a:lstStyle>
          <a:p>
            <a:endParaRPr/>
          </a:p>
        </p:txBody>
      </p:sp>
      <p:sp>
        <p:nvSpPr>
          <p:cNvPr id="488" name="Google Shape;488;p13"/>
          <p:cNvSpPr txBox="1">
            <a:spLocks noGrp="1"/>
          </p:cNvSpPr>
          <p:nvPr>
            <p:ph type="title" idx="9"/>
          </p:nvPr>
        </p:nvSpPr>
        <p:spPr>
          <a:xfrm>
            <a:off x="5439099" y="3094850"/>
            <a:ext cx="236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9" name="Google Shape;489;p13"/>
          <p:cNvSpPr txBox="1">
            <a:spLocks noGrp="1"/>
          </p:cNvSpPr>
          <p:nvPr>
            <p:ph type="title" idx="13" hasCustomPrompt="1"/>
          </p:nvPr>
        </p:nvSpPr>
        <p:spPr>
          <a:xfrm>
            <a:off x="4696070" y="3094850"/>
            <a:ext cx="769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0" name="Google Shape;490;p13"/>
          <p:cNvSpPr txBox="1">
            <a:spLocks noGrp="1"/>
          </p:cNvSpPr>
          <p:nvPr>
            <p:ph type="subTitle" idx="14"/>
          </p:nvPr>
        </p:nvSpPr>
        <p:spPr>
          <a:xfrm>
            <a:off x="5439099" y="3565799"/>
            <a:ext cx="236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1600"/>
              </a:spcBef>
              <a:spcAft>
                <a:spcPts val="0"/>
              </a:spcAft>
              <a:buSzPts val="1500"/>
              <a:buNone/>
              <a:defRPr/>
            </a:lvl3pPr>
            <a:lvl4pPr lvl="3" rtl="0">
              <a:lnSpc>
                <a:spcPct val="100000"/>
              </a:lnSpc>
              <a:spcBef>
                <a:spcPts val="1600"/>
              </a:spcBef>
              <a:spcAft>
                <a:spcPts val="0"/>
              </a:spcAft>
              <a:buSzPts val="1500"/>
              <a:buNone/>
              <a:defRPr/>
            </a:lvl4pPr>
            <a:lvl5pPr lvl="4" rtl="0">
              <a:lnSpc>
                <a:spcPct val="100000"/>
              </a:lnSpc>
              <a:spcBef>
                <a:spcPts val="1600"/>
              </a:spcBef>
              <a:spcAft>
                <a:spcPts val="0"/>
              </a:spcAft>
              <a:buSzPts val="1500"/>
              <a:buNone/>
              <a:defRPr/>
            </a:lvl5pPr>
            <a:lvl6pPr lvl="5" rtl="0">
              <a:lnSpc>
                <a:spcPct val="100000"/>
              </a:lnSpc>
              <a:spcBef>
                <a:spcPts val="1600"/>
              </a:spcBef>
              <a:spcAft>
                <a:spcPts val="0"/>
              </a:spcAft>
              <a:buSzPts val="1500"/>
              <a:buNone/>
              <a:defRPr/>
            </a:lvl6pPr>
            <a:lvl7pPr lvl="6" rtl="0">
              <a:lnSpc>
                <a:spcPct val="100000"/>
              </a:lnSpc>
              <a:spcBef>
                <a:spcPts val="1600"/>
              </a:spcBef>
              <a:spcAft>
                <a:spcPts val="0"/>
              </a:spcAft>
              <a:buSzPts val="1500"/>
              <a:buNone/>
              <a:defRPr/>
            </a:lvl7pPr>
            <a:lvl8pPr lvl="7" rtl="0">
              <a:lnSpc>
                <a:spcPct val="100000"/>
              </a:lnSpc>
              <a:spcBef>
                <a:spcPts val="1600"/>
              </a:spcBef>
              <a:spcAft>
                <a:spcPts val="0"/>
              </a:spcAft>
              <a:buSzPts val="1500"/>
              <a:buNone/>
              <a:defRPr/>
            </a:lvl8pPr>
            <a:lvl9pPr lvl="8" rtl="0">
              <a:lnSpc>
                <a:spcPct val="100000"/>
              </a:lnSpc>
              <a:spcBef>
                <a:spcPts val="1600"/>
              </a:spcBef>
              <a:spcAft>
                <a:spcPts val="1600"/>
              </a:spcAft>
              <a:buSzPts val="1500"/>
              <a:buNone/>
              <a:defRPr/>
            </a:lvl9pPr>
          </a:lstStyle>
          <a:p>
            <a:endParaRPr/>
          </a:p>
        </p:txBody>
      </p:sp>
      <p:sp>
        <p:nvSpPr>
          <p:cNvPr id="491" name="Google Shape;491;p13"/>
          <p:cNvSpPr txBox="1">
            <a:spLocks noGrp="1"/>
          </p:cNvSpPr>
          <p:nvPr>
            <p:ph type="title" idx="15"/>
          </p:nvPr>
        </p:nvSpPr>
        <p:spPr>
          <a:xfrm>
            <a:off x="712050" y="503825"/>
            <a:ext cx="77199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492" name="Google Shape;492;p13"/>
          <p:cNvSpPr/>
          <p:nvPr/>
        </p:nvSpPr>
        <p:spPr>
          <a:xfrm>
            <a:off x="-341625" y="-250600"/>
            <a:ext cx="713400" cy="713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13"/>
          <p:cNvGrpSpPr/>
          <p:nvPr/>
        </p:nvGrpSpPr>
        <p:grpSpPr>
          <a:xfrm>
            <a:off x="8359525" y="3711950"/>
            <a:ext cx="142500" cy="1298276"/>
            <a:chOff x="8554275" y="274800"/>
            <a:chExt cx="142500" cy="1298276"/>
          </a:xfrm>
        </p:grpSpPr>
        <p:sp>
          <p:nvSpPr>
            <p:cNvPr id="494" name="Google Shape;494;p13"/>
            <p:cNvSpPr/>
            <p:nvPr/>
          </p:nvSpPr>
          <p:spPr>
            <a:xfrm>
              <a:off x="8554275" y="274800"/>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8554275" y="563744"/>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8554275" y="852688"/>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8554275" y="1141632"/>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8554275" y="1430576"/>
              <a:ext cx="142500" cy="142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3"/>
          <p:cNvGrpSpPr/>
          <p:nvPr/>
        </p:nvGrpSpPr>
        <p:grpSpPr>
          <a:xfrm>
            <a:off x="-233175" y="-164900"/>
            <a:ext cx="933300" cy="933300"/>
            <a:chOff x="-763875" y="1722750"/>
            <a:chExt cx="933300" cy="933300"/>
          </a:xfrm>
        </p:grpSpPr>
        <p:sp>
          <p:nvSpPr>
            <p:cNvPr id="500" name="Google Shape;500;p13"/>
            <p:cNvSpPr/>
            <p:nvPr/>
          </p:nvSpPr>
          <p:spPr>
            <a:xfrm>
              <a:off x="-763875" y="1722750"/>
              <a:ext cx="933300" cy="9333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679575" y="1807050"/>
              <a:ext cx="764700" cy="7647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594450" y="1892175"/>
              <a:ext cx="594600" cy="5943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514450" y="1972300"/>
              <a:ext cx="434700" cy="434400"/>
            </a:xfrm>
            <a:prstGeom prst="ellipse">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13"/>
          <p:cNvSpPr/>
          <p:nvPr/>
        </p:nvSpPr>
        <p:spPr>
          <a:xfrm rot="10800000">
            <a:off x="-806175" y="4018817"/>
            <a:ext cx="1642500" cy="164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rot="10800000">
            <a:off x="-36176" y="4495000"/>
            <a:ext cx="987000" cy="98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13"/>
          <p:cNvGrpSpPr/>
          <p:nvPr/>
        </p:nvGrpSpPr>
        <p:grpSpPr>
          <a:xfrm>
            <a:off x="359532" y="3591658"/>
            <a:ext cx="591301" cy="1538863"/>
            <a:chOff x="3457750" y="2714825"/>
            <a:chExt cx="373650" cy="972425"/>
          </a:xfrm>
        </p:grpSpPr>
        <p:sp>
          <p:nvSpPr>
            <p:cNvPr id="507" name="Google Shape;507;p13"/>
            <p:cNvSpPr/>
            <p:nvPr/>
          </p:nvSpPr>
          <p:spPr>
            <a:xfrm>
              <a:off x="3498875" y="2893625"/>
              <a:ext cx="25" cy="784800"/>
            </a:xfrm>
            <a:custGeom>
              <a:avLst/>
              <a:gdLst/>
              <a:ahLst/>
              <a:cxnLst/>
              <a:rect l="l" t="t" r="r" b="b"/>
              <a:pathLst>
                <a:path w="1" h="31392" fill="none" extrusionOk="0">
                  <a:moveTo>
                    <a:pt x="0" y="0"/>
                  </a:moveTo>
                  <a:lnTo>
                    <a:pt x="0" y="31391"/>
                  </a:lnTo>
                </a:path>
              </a:pathLst>
            </a:custGeom>
            <a:noFill/>
            <a:ln w="19050" cap="flat" cmpd="sng">
              <a:solidFill>
                <a:schemeClr val="accent1"/>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3"/>
            <p:cNvSpPr/>
            <p:nvPr/>
          </p:nvSpPr>
          <p:spPr>
            <a:xfrm>
              <a:off x="3549650" y="3159075"/>
              <a:ext cx="92450" cy="528175"/>
            </a:xfrm>
            <a:custGeom>
              <a:avLst/>
              <a:gdLst/>
              <a:ahLst/>
              <a:cxnLst/>
              <a:rect l="l" t="t" r="r" b="b"/>
              <a:pathLst>
                <a:path w="3698" h="21127" fill="none" extrusionOk="0">
                  <a:moveTo>
                    <a:pt x="3698" y="0"/>
                  </a:moveTo>
                  <a:lnTo>
                    <a:pt x="3698" y="0"/>
                  </a:lnTo>
                  <a:cubicBezTo>
                    <a:pt x="1325" y="2363"/>
                    <a:pt x="0" y="5585"/>
                    <a:pt x="0" y="8930"/>
                  </a:cubicBezTo>
                  <a:lnTo>
                    <a:pt x="0" y="21126"/>
                  </a:lnTo>
                </a:path>
              </a:pathLst>
            </a:custGeom>
            <a:noFill/>
            <a:ln w="19050" cap="flat" cmpd="sng">
              <a:solidFill>
                <a:schemeClr val="accent1"/>
              </a:solidFill>
              <a:prstDash val="solid"/>
              <a:miter lim="1103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3457750" y="2714825"/>
              <a:ext cx="81975" cy="288925"/>
            </a:xfrm>
            <a:custGeom>
              <a:avLst/>
              <a:gdLst/>
              <a:ahLst/>
              <a:cxnLst/>
              <a:rect l="l" t="t" r="r" b="b"/>
              <a:pathLst>
                <a:path w="3279" h="11557" extrusionOk="0">
                  <a:moveTo>
                    <a:pt x="1645" y="0"/>
                  </a:moveTo>
                  <a:cubicBezTo>
                    <a:pt x="740" y="0"/>
                    <a:pt x="1" y="729"/>
                    <a:pt x="1" y="1645"/>
                  </a:cubicBezTo>
                  <a:lnTo>
                    <a:pt x="1" y="9923"/>
                  </a:lnTo>
                  <a:cubicBezTo>
                    <a:pt x="1" y="10828"/>
                    <a:pt x="740" y="11556"/>
                    <a:pt x="1645" y="11556"/>
                  </a:cubicBezTo>
                  <a:cubicBezTo>
                    <a:pt x="2550" y="11556"/>
                    <a:pt x="3279" y="10828"/>
                    <a:pt x="3279" y="9923"/>
                  </a:cubicBezTo>
                  <a:lnTo>
                    <a:pt x="3279" y="1645"/>
                  </a:lnTo>
                  <a:cubicBezTo>
                    <a:pt x="3279" y="729"/>
                    <a:pt x="2550" y="0"/>
                    <a:pt x="164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3594625" y="2974875"/>
              <a:ext cx="236775" cy="228525"/>
            </a:xfrm>
            <a:custGeom>
              <a:avLst/>
              <a:gdLst/>
              <a:ahLst/>
              <a:cxnLst/>
              <a:rect l="l" t="t" r="r" b="b"/>
              <a:pathLst>
                <a:path w="9471" h="9141" extrusionOk="0">
                  <a:moveTo>
                    <a:pt x="7660" y="1"/>
                  </a:moveTo>
                  <a:cubicBezTo>
                    <a:pt x="7241" y="1"/>
                    <a:pt x="6821" y="161"/>
                    <a:pt x="6501" y="481"/>
                  </a:cubicBezTo>
                  <a:lnTo>
                    <a:pt x="651" y="6342"/>
                  </a:lnTo>
                  <a:cubicBezTo>
                    <a:pt x="0" y="6982"/>
                    <a:pt x="0" y="8020"/>
                    <a:pt x="651" y="8660"/>
                  </a:cubicBezTo>
                  <a:cubicBezTo>
                    <a:pt x="972" y="8980"/>
                    <a:pt x="1391" y="9140"/>
                    <a:pt x="1810" y="9140"/>
                  </a:cubicBezTo>
                  <a:cubicBezTo>
                    <a:pt x="2230" y="9140"/>
                    <a:pt x="2649" y="8980"/>
                    <a:pt x="2969" y="8660"/>
                  </a:cubicBezTo>
                  <a:lnTo>
                    <a:pt x="8819" y="2810"/>
                  </a:lnTo>
                  <a:cubicBezTo>
                    <a:pt x="9470" y="2159"/>
                    <a:pt x="9470" y="1121"/>
                    <a:pt x="8819" y="481"/>
                  </a:cubicBezTo>
                  <a:cubicBezTo>
                    <a:pt x="8499" y="161"/>
                    <a:pt x="8080" y="1"/>
                    <a:pt x="766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3"/>
          <p:cNvGrpSpPr/>
          <p:nvPr/>
        </p:nvGrpSpPr>
        <p:grpSpPr>
          <a:xfrm>
            <a:off x="8115930" y="305725"/>
            <a:ext cx="1401819" cy="467543"/>
            <a:chOff x="1908650" y="3874300"/>
            <a:chExt cx="648750" cy="216375"/>
          </a:xfrm>
        </p:grpSpPr>
        <p:sp>
          <p:nvSpPr>
            <p:cNvPr id="512" name="Google Shape;512;p13"/>
            <p:cNvSpPr/>
            <p:nvPr/>
          </p:nvSpPr>
          <p:spPr>
            <a:xfrm>
              <a:off x="2449200" y="3874300"/>
              <a:ext cx="108200" cy="108200"/>
            </a:xfrm>
            <a:custGeom>
              <a:avLst/>
              <a:gdLst/>
              <a:ahLst/>
              <a:cxnLst/>
              <a:rect l="l" t="t" r="r" b="b"/>
              <a:pathLst>
                <a:path w="4328" h="4328" extrusionOk="0">
                  <a:moveTo>
                    <a:pt x="4327" y="1"/>
                  </a:moveTo>
                  <a:cubicBezTo>
                    <a:pt x="1943" y="1"/>
                    <a:pt x="1" y="1943"/>
                    <a:pt x="1" y="4327"/>
                  </a:cubicBezTo>
                  <a:cubicBezTo>
                    <a:pt x="2396"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2449200" y="3982475"/>
              <a:ext cx="108200" cy="108200"/>
            </a:xfrm>
            <a:custGeom>
              <a:avLst/>
              <a:gdLst/>
              <a:ahLst/>
              <a:cxnLst/>
              <a:rect l="l" t="t" r="r" b="b"/>
              <a:pathLst>
                <a:path w="4328" h="4328" extrusionOk="0">
                  <a:moveTo>
                    <a:pt x="1" y="0"/>
                  </a:moveTo>
                  <a:cubicBezTo>
                    <a:pt x="1" y="2396"/>
                    <a:pt x="1943" y="4327"/>
                    <a:pt x="4327" y="4327"/>
                  </a:cubicBezTo>
                  <a:cubicBezTo>
                    <a:pt x="4327" y="1943"/>
                    <a:pt x="239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2341025" y="3874300"/>
              <a:ext cx="108200" cy="108200"/>
            </a:xfrm>
            <a:custGeom>
              <a:avLst/>
              <a:gdLst/>
              <a:ahLst/>
              <a:cxnLst/>
              <a:rect l="l" t="t" r="r" b="b"/>
              <a:pathLst>
                <a:path w="4328" h="4328" extrusionOk="0">
                  <a:moveTo>
                    <a:pt x="1" y="1"/>
                  </a:moveTo>
                  <a:cubicBezTo>
                    <a:pt x="1" y="2396"/>
                    <a:pt x="1943" y="4327"/>
                    <a:pt x="4328" y="4327"/>
                  </a:cubicBezTo>
                  <a:cubicBezTo>
                    <a:pt x="4328" y="1943"/>
                    <a:pt x="2396"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2341025" y="3982475"/>
              <a:ext cx="108200" cy="108200"/>
            </a:xfrm>
            <a:custGeom>
              <a:avLst/>
              <a:gdLst/>
              <a:ahLst/>
              <a:cxnLst/>
              <a:rect l="l" t="t" r="r" b="b"/>
              <a:pathLst>
                <a:path w="4328" h="4328" extrusionOk="0">
                  <a:moveTo>
                    <a:pt x="4328" y="0"/>
                  </a:moveTo>
                  <a:cubicBezTo>
                    <a:pt x="1943" y="0"/>
                    <a:pt x="1" y="1943"/>
                    <a:pt x="1" y="4327"/>
                  </a:cubicBezTo>
                  <a:cubicBezTo>
                    <a:pt x="2396" y="4327"/>
                    <a:pt x="4328" y="2396"/>
                    <a:pt x="4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2233150" y="3874300"/>
              <a:ext cx="107900" cy="108200"/>
            </a:xfrm>
            <a:custGeom>
              <a:avLst/>
              <a:gdLst/>
              <a:ahLst/>
              <a:cxnLst/>
              <a:rect l="l" t="t" r="r" b="b"/>
              <a:pathLst>
                <a:path w="4316" h="4328" extrusionOk="0">
                  <a:moveTo>
                    <a:pt x="4316" y="1"/>
                  </a:moveTo>
                  <a:cubicBezTo>
                    <a:pt x="1932" y="1"/>
                    <a:pt x="0" y="1943"/>
                    <a:pt x="0" y="4327"/>
                  </a:cubicBezTo>
                  <a:cubicBezTo>
                    <a:pt x="2384" y="4327"/>
                    <a:pt x="4316" y="2396"/>
                    <a:pt x="4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2233150" y="3982475"/>
              <a:ext cx="107900" cy="108200"/>
            </a:xfrm>
            <a:custGeom>
              <a:avLst/>
              <a:gdLst/>
              <a:ahLst/>
              <a:cxnLst/>
              <a:rect l="l" t="t" r="r" b="b"/>
              <a:pathLst>
                <a:path w="4316" h="4328" extrusionOk="0">
                  <a:moveTo>
                    <a:pt x="0" y="0"/>
                  </a:moveTo>
                  <a:cubicBezTo>
                    <a:pt x="0" y="2396"/>
                    <a:pt x="1932" y="4327"/>
                    <a:pt x="4316" y="4327"/>
                  </a:cubicBezTo>
                  <a:cubicBezTo>
                    <a:pt x="4316" y="1943"/>
                    <a:pt x="2384"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2124975" y="3874300"/>
              <a:ext cx="107925" cy="108200"/>
            </a:xfrm>
            <a:custGeom>
              <a:avLst/>
              <a:gdLst/>
              <a:ahLst/>
              <a:cxnLst/>
              <a:rect l="l" t="t" r="r" b="b"/>
              <a:pathLst>
                <a:path w="4317" h="4328" extrusionOk="0">
                  <a:moveTo>
                    <a:pt x="0" y="1"/>
                  </a:moveTo>
                  <a:cubicBezTo>
                    <a:pt x="0" y="2396"/>
                    <a:pt x="1932" y="4327"/>
                    <a:pt x="4316" y="4327"/>
                  </a:cubicBezTo>
                  <a:cubicBezTo>
                    <a:pt x="4316" y="1943"/>
                    <a:pt x="2385"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2124975" y="3982475"/>
              <a:ext cx="107925" cy="108200"/>
            </a:xfrm>
            <a:custGeom>
              <a:avLst/>
              <a:gdLst/>
              <a:ahLst/>
              <a:cxnLst/>
              <a:rect l="l" t="t" r="r" b="b"/>
              <a:pathLst>
                <a:path w="4317" h="4328" extrusionOk="0">
                  <a:moveTo>
                    <a:pt x="4316" y="0"/>
                  </a:moveTo>
                  <a:cubicBezTo>
                    <a:pt x="1932" y="0"/>
                    <a:pt x="0" y="1943"/>
                    <a:pt x="0" y="4327"/>
                  </a:cubicBezTo>
                  <a:cubicBezTo>
                    <a:pt x="2385" y="4327"/>
                    <a:pt x="4316" y="2396"/>
                    <a:pt x="4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2016800" y="3874300"/>
              <a:ext cx="108200" cy="108200"/>
            </a:xfrm>
            <a:custGeom>
              <a:avLst/>
              <a:gdLst/>
              <a:ahLst/>
              <a:cxnLst/>
              <a:rect l="l" t="t" r="r" b="b"/>
              <a:pathLst>
                <a:path w="4328" h="4328" extrusionOk="0">
                  <a:moveTo>
                    <a:pt x="4327" y="1"/>
                  </a:moveTo>
                  <a:cubicBezTo>
                    <a:pt x="1932" y="1"/>
                    <a:pt x="1" y="1943"/>
                    <a:pt x="1" y="4327"/>
                  </a:cubicBezTo>
                  <a:cubicBezTo>
                    <a:pt x="2385" y="4327"/>
                    <a:pt x="4327" y="2396"/>
                    <a:pt x="4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2016800" y="3982475"/>
              <a:ext cx="108200" cy="108200"/>
            </a:xfrm>
            <a:custGeom>
              <a:avLst/>
              <a:gdLst/>
              <a:ahLst/>
              <a:cxnLst/>
              <a:rect l="l" t="t" r="r" b="b"/>
              <a:pathLst>
                <a:path w="4328" h="4328" extrusionOk="0">
                  <a:moveTo>
                    <a:pt x="1" y="0"/>
                  </a:moveTo>
                  <a:cubicBezTo>
                    <a:pt x="1" y="2396"/>
                    <a:pt x="1932" y="4327"/>
                    <a:pt x="4327" y="4327"/>
                  </a:cubicBezTo>
                  <a:cubicBezTo>
                    <a:pt x="4327" y="1943"/>
                    <a:pt x="2385"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908650" y="3874300"/>
              <a:ext cx="108175" cy="108200"/>
            </a:xfrm>
            <a:custGeom>
              <a:avLst/>
              <a:gdLst/>
              <a:ahLst/>
              <a:cxnLst/>
              <a:rect l="l" t="t" r="r" b="b"/>
              <a:pathLst>
                <a:path w="4327" h="4328" extrusionOk="0">
                  <a:moveTo>
                    <a:pt x="0" y="1"/>
                  </a:moveTo>
                  <a:cubicBezTo>
                    <a:pt x="0" y="2396"/>
                    <a:pt x="1932" y="4327"/>
                    <a:pt x="4327" y="4327"/>
                  </a:cubicBezTo>
                  <a:cubicBezTo>
                    <a:pt x="4327" y="1943"/>
                    <a:pt x="2384"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1908650" y="3982475"/>
              <a:ext cx="108175" cy="108200"/>
            </a:xfrm>
            <a:custGeom>
              <a:avLst/>
              <a:gdLst/>
              <a:ahLst/>
              <a:cxnLst/>
              <a:rect l="l" t="t" r="r" b="b"/>
              <a:pathLst>
                <a:path w="4327" h="4328" extrusionOk="0">
                  <a:moveTo>
                    <a:pt x="4327" y="0"/>
                  </a:moveTo>
                  <a:cubicBezTo>
                    <a:pt x="1932" y="0"/>
                    <a:pt x="0" y="1943"/>
                    <a:pt x="0" y="4327"/>
                  </a:cubicBezTo>
                  <a:cubicBezTo>
                    <a:pt x="2384" y="4327"/>
                    <a:pt x="4327" y="2396"/>
                    <a:pt x="4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theme" Target="../theme/theme3.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4.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heme" Target="../theme/theme5.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1pPr>
            <a:lvl2pPr marL="914400" lvl="1"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2pPr>
            <a:lvl3pPr marL="1371600" lvl="2"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3pPr>
            <a:lvl4pPr marL="1828800" lvl="3"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4pPr>
            <a:lvl5pPr marL="2286000" lvl="4"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5pPr>
            <a:lvl6pPr marL="2743200" lvl="5"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6pPr>
            <a:lvl7pPr marL="3200400" lvl="6"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7pPr>
            <a:lvl8pPr marL="3657600" lvl="7"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8pPr>
            <a:lvl9pPr marL="4114800" lvl="8" indent="-323850" rtl="0">
              <a:lnSpc>
                <a:spcPct val="100000"/>
              </a:lnSpc>
              <a:spcBef>
                <a:spcPts val="1600"/>
              </a:spcBef>
              <a:spcAft>
                <a:spcPts val="1600"/>
              </a:spcAft>
              <a:buClr>
                <a:schemeClr val="dk1"/>
              </a:buClr>
              <a:buSzPts val="1500"/>
              <a:buFont typeface="Red Hat Text"/>
              <a:buChar char="■"/>
              <a:defRPr sz="15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Red Hat Text"/>
                <a:ea typeface="Red Hat Text"/>
                <a:cs typeface="Red Hat Text"/>
                <a:sym typeface="Red Hat Text"/>
              </a:defRPr>
            </a:lvl1pPr>
            <a:lvl2pPr lvl="1" algn="r">
              <a:buNone/>
              <a:defRPr sz="1300">
                <a:solidFill>
                  <a:schemeClr val="dk1"/>
                </a:solidFill>
                <a:latin typeface="Red Hat Text"/>
                <a:ea typeface="Red Hat Text"/>
                <a:cs typeface="Red Hat Text"/>
                <a:sym typeface="Red Hat Text"/>
              </a:defRPr>
            </a:lvl2pPr>
            <a:lvl3pPr lvl="2" algn="r">
              <a:buNone/>
              <a:defRPr sz="1300">
                <a:solidFill>
                  <a:schemeClr val="dk1"/>
                </a:solidFill>
                <a:latin typeface="Red Hat Text"/>
                <a:ea typeface="Red Hat Text"/>
                <a:cs typeface="Red Hat Text"/>
                <a:sym typeface="Red Hat Text"/>
              </a:defRPr>
            </a:lvl3pPr>
            <a:lvl4pPr lvl="3" algn="r">
              <a:buNone/>
              <a:defRPr sz="1300">
                <a:solidFill>
                  <a:schemeClr val="dk1"/>
                </a:solidFill>
                <a:latin typeface="Red Hat Text"/>
                <a:ea typeface="Red Hat Text"/>
                <a:cs typeface="Red Hat Text"/>
                <a:sym typeface="Red Hat Text"/>
              </a:defRPr>
            </a:lvl4pPr>
            <a:lvl5pPr lvl="4" algn="r">
              <a:buNone/>
              <a:defRPr sz="1300">
                <a:solidFill>
                  <a:schemeClr val="dk1"/>
                </a:solidFill>
                <a:latin typeface="Red Hat Text"/>
                <a:ea typeface="Red Hat Text"/>
                <a:cs typeface="Red Hat Text"/>
                <a:sym typeface="Red Hat Text"/>
              </a:defRPr>
            </a:lvl5pPr>
            <a:lvl6pPr lvl="5" algn="r">
              <a:buNone/>
              <a:defRPr sz="1300">
                <a:solidFill>
                  <a:schemeClr val="dk1"/>
                </a:solidFill>
                <a:latin typeface="Red Hat Text"/>
                <a:ea typeface="Red Hat Text"/>
                <a:cs typeface="Red Hat Text"/>
                <a:sym typeface="Red Hat Text"/>
              </a:defRPr>
            </a:lvl6pPr>
            <a:lvl7pPr lvl="6" algn="r">
              <a:buNone/>
              <a:defRPr sz="1300">
                <a:solidFill>
                  <a:schemeClr val="dk1"/>
                </a:solidFill>
                <a:latin typeface="Red Hat Text"/>
                <a:ea typeface="Red Hat Text"/>
                <a:cs typeface="Red Hat Text"/>
                <a:sym typeface="Red Hat Text"/>
              </a:defRPr>
            </a:lvl7pPr>
            <a:lvl8pPr lvl="7" algn="r">
              <a:buNone/>
              <a:defRPr sz="1300">
                <a:solidFill>
                  <a:schemeClr val="dk1"/>
                </a:solidFill>
                <a:latin typeface="Red Hat Text"/>
                <a:ea typeface="Red Hat Text"/>
                <a:cs typeface="Red Hat Text"/>
                <a:sym typeface="Red Hat Text"/>
              </a:defRPr>
            </a:lvl8pPr>
            <a:lvl9pPr lvl="8" algn="r">
              <a:buNone/>
              <a:defRPr sz="1300">
                <a:solidFill>
                  <a:schemeClr val="dk1"/>
                </a:solidFill>
                <a:latin typeface="Red Hat Text"/>
                <a:ea typeface="Red Hat Text"/>
                <a:cs typeface="Red Hat Text"/>
                <a:sym typeface="Red Hat Tex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59" r:id="rId9"/>
    <p:sldLayoutId id="2147483660" r:id="rId10"/>
    <p:sldLayoutId id="2147483662"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3" r:id="rId20"/>
    <p:sldLayoutId id="2147483674" r:id="rId21"/>
    <p:sldLayoutId id="2147483675"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pos="5311">
          <p15:clr>
            <a:srgbClr val="EA4335"/>
          </p15:clr>
        </p15:guide>
        <p15:guide id="5" orient="horz" pos="340">
          <p15:clr>
            <a:srgbClr val="EA4335"/>
          </p15:clr>
        </p15:guide>
        <p15:guide id="6"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1299"/>
        <p:cNvGrpSpPr/>
        <p:nvPr/>
      </p:nvGrpSpPr>
      <p:grpSpPr>
        <a:xfrm>
          <a:off x="0" y="0"/>
          <a:ext cx="0" cy="0"/>
          <a:chOff x="0" y="0"/>
          <a:chExt cx="0" cy="0"/>
        </a:xfrm>
      </p:grpSpPr>
      <p:sp>
        <p:nvSpPr>
          <p:cNvPr id="1300" name="Google Shape;1300;p36"/>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2pPr>
            <a:lvl3pPr marR="0" lvl="2"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3pPr>
            <a:lvl4pPr marR="0" lvl="3"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4pPr>
            <a:lvl5pPr marR="0" lvl="4"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5pPr>
            <a:lvl6pPr marR="0" lvl="5"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6pPr>
            <a:lvl7pPr marR="0" lvl="6"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7pPr>
            <a:lvl8pPr marR="0" lvl="7"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8pPr>
            <a:lvl9pPr marR="0" lvl="8"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9pPr>
          </a:lstStyle>
          <a:p>
            <a:endParaRPr/>
          </a:p>
        </p:txBody>
      </p:sp>
      <p:sp>
        <p:nvSpPr>
          <p:cNvPr id="1301" name="Google Shape;1301;p36"/>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1pPr>
            <a:lvl2pPr marL="914400" marR="0" lvl="1"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2pPr>
            <a:lvl3pPr marL="1371600" marR="0" lvl="2"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3pPr>
            <a:lvl4pPr marL="1828800" marR="0" lvl="3"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4pPr>
            <a:lvl5pPr marL="2286000" marR="0" lvl="4"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5pPr>
            <a:lvl6pPr marL="2743200" marR="0" lvl="5"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6pPr>
            <a:lvl7pPr marL="3200400" marR="0" lvl="6"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7pPr>
            <a:lvl8pPr marL="3657600" marR="0" lvl="7"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8pPr>
            <a:lvl9pPr marL="4114800" marR="0" lvl="8" indent="-323850" algn="l" rtl="0">
              <a:lnSpc>
                <a:spcPct val="100000"/>
              </a:lnSpc>
              <a:spcBef>
                <a:spcPts val="1600"/>
              </a:spcBef>
              <a:spcAft>
                <a:spcPts val="160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9pPr>
          </a:lstStyle>
          <a:p>
            <a:endParaRPr/>
          </a:p>
        </p:txBody>
      </p:sp>
      <p:sp>
        <p:nvSpPr>
          <p:cNvPr id="1302" name="Google Shape;1302;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Red Hat Text"/>
                <a:ea typeface="Red Hat Text"/>
                <a:cs typeface="Red Hat Text"/>
                <a:sym typeface="Red Hat Text"/>
              </a:defRPr>
            </a:lvl1pPr>
            <a:lvl2pPr lvl="1" algn="r">
              <a:buNone/>
              <a:defRPr sz="1300">
                <a:solidFill>
                  <a:schemeClr val="dk1"/>
                </a:solidFill>
                <a:latin typeface="Red Hat Text"/>
                <a:ea typeface="Red Hat Text"/>
                <a:cs typeface="Red Hat Text"/>
                <a:sym typeface="Red Hat Text"/>
              </a:defRPr>
            </a:lvl2pPr>
            <a:lvl3pPr lvl="2" algn="r">
              <a:buNone/>
              <a:defRPr sz="1300">
                <a:solidFill>
                  <a:schemeClr val="dk1"/>
                </a:solidFill>
                <a:latin typeface="Red Hat Text"/>
                <a:ea typeface="Red Hat Text"/>
                <a:cs typeface="Red Hat Text"/>
                <a:sym typeface="Red Hat Text"/>
              </a:defRPr>
            </a:lvl3pPr>
            <a:lvl4pPr lvl="3" algn="r">
              <a:buNone/>
              <a:defRPr sz="1300">
                <a:solidFill>
                  <a:schemeClr val="dk1"/>
                </a:solidFill>
                <a:latin typeface="Red Hat Text"/>
                <a:ea typeface="Red Hat Text"/>
                <a:cs typeface="Red Hat Text"/>
                <a:sym typeface="Red Hat Text"/>
              </a:defRPr>
            </a:lvl4pPr>
            <a:lvl5pPr lvl="4" algn="r">
              <a:buNone/>
              <a:defRPr sz="1300">
                <a:solidFill>
                  <a:schemeClr val="dk1"/>
                </a:solidFill>
                <a:latin typeface="Red Hat Text"/>
                <a:ea typeface="Red Hat Text"/>
                <a:cs typeface="Red Hat Text"/>
                <a:sym typeface="Red Hat Text"/>
              </a:defRPr>
            </a:lvl5pPr>
            <a:lvl6pPr lvl="5" algn="r">
              <a:buNone/>
              <a:defRPr sz="1300">
                <a:solidFill>
                  <a:schemeClr val="dk1"/>
                </a:solidFill>
                <a:latin typeface="Red Hat Text"/>
                <a:ea typeface="Red Hat Text"/>
                <a:cs typeface="Red Hat Text"/>
                <a:sym typeface="Red Hat Text"/>
              </a:defRPr>
            </a:lvl6pPr>
            <a:lvl7pPr lvl="6" algn="r">
              <a:buNone/>
              <a:defRPr sz="1300">
                <a:solidFill>
                  <a:schemeClr val="dk1"/>
                </a:solidFill>
                <a:latin typeface="Red Hat Text"/>
                <a:ea typeface="Red Hat Text"/>
                <a:cs typeface="Red Hat Text"/>
                <a:sym typeface="Red Hat Text"/>
              </a:defRPr>
            </a:lvl7pPr>
            <a:lvl8pPr lvl="7" algn="r">
              <a:buNone/>
              <a:defRPr sz="1300">
                <a:solidFill>
                  <a:schemeClr val="dk1"/>
                </a:solidFill>
                <a:latin typeface="Red Hat Text"/>
                <a:ea typeface="Red Hat Text"/>
                <a:cs typeface="Red Hat Text"/>
                <a:sym typeface="Red Hat Text"/>
              </a:defRPr>
            </a:lvl8pPr>
            <a:lvl9pPr lvl="8" algn="r">
              <a:buNone/>
              <a:defRPr sz="1300">
                <a:solidFill>
                  <a:schemeClr val="dk1"/>
                </a:solidFill>
                <a:latin typeface="Red Hat Text"/>
                <a:ea typeface="Red Hat Text"/>
                <a:cs typeface="Red Hat Text"/>
                <a:sym typeface="Red Hat Tex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pos="5311">
          <p15:clr>
            <a:srgbClr val="EA4335"/>
          </p15:clr>
        </p15:guide>
        <p15:guide id="5" orient="horz" pos="340">
          <p15:clr>
            <a:srgbClr val="EA4335"/>
          </p15:clr>
        </p15:guide>
        <p15:guide id="6" orient="horz" pos="290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1pPr>
            <a:lvl2pPr marL="914400" lvl="1"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2pPr>
            <a:lvl3pPr marL="1371600" lvl="2"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3pPr>
            <a:lvl4pPr marL="1828800" lvl="3"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4pPr>
            <a:lvl5pPr marL="2286000" lvl="4"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5pPr>
            <a:lvl6pPr marL="2743200" lvl="5"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6pPr>
            <a:lvl7pPr marL="3200400" lvl="6"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7pPr>
            <a:lvl8pPr marL="3657600" lvl="7"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8pPr>
            <a:lvl9pPr marL="4114800" lvl="8" indent="-323850" rtl="0">
              <a:lnSpc>
                <a:spcPct val="100000"/>
              </a:lnSpc>
              <a:spcBef>
                <a:spcPts val="1600"/>
              </a:spcBef>
              <a:spcAft>
                <a:spcPts val="1600"/>
              </a:spcAft>
              <a:buClr>
                <a:schemeClr val="dk1"/>
              </a:buClr>
              <a:buSzPts val="1500"/>
              <a:buFont typeface="Red Hat Text"/>
              <a:buChar char="■"/>
              <a:defRPr sz="1500">
                <a:solidFill>
                  <a:schemeClr val="dk1"/>
                </a:solidFill>
                <a:latin typeface="Red Hat Text"/>
                <a:ea typeface="Red Hat Text"/>
                <a:cs typeface="Red Hat Text"/>
                <a:sym typeface="Red Hat Text"/>
              </a:defRPr>
            </a:lvl9pPr>
          </a:lstStyle>
          <a:p>
            <a:endParaRPr/>
          </a:p>
        </p:txBody>
      </p:sp>
    </p:spTree>
    <p:extLst>
      <p:ext uri="{BB962C8B-B14F-4D97-AF65-F5344CB8AC3E}">
        <p14:creationId xmlns:p14="http://schemas.microsoft.com/office/powerpoint/2010/main" val="292035582"/>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pos="5311">
          <p15:clr>
            <a:srgbClr val="EA4335"/>
          </p15:clr>
        </p15:guide>
        <p15:guide id="5" orient="horz" pos="340">
          <p15:clr>
            <a:srgbClr val="EA4335"/>
          </p15:clr>
        </p15:guide>
        <p15:guide id="6" orient="horz" pos="2903">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225"/>
        <p:cNvGrpSpPr/>
        <p:nvPr/>
      </p:nvGrpSpPr>
      <p:grpSpPr>
        <a:xfrm>
          <a:off x="0" y="0"/>
          <a:ext cx="0" cy="0"/>
          <a:chOff x="0" y="0"/>
          <a:chExt cx="0" cy="0"/>
        </a:xfrm>
      </p:grpSpPr>
      <p:sp>
        <p:nvSpPr>
          <p:cNvPr id="1226" name="Google Shape;1226;p30"/>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1pPr>
            <a:lvl2pPr marR="0" lvl="1"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2pPr>
            <a:lvl3pPr marR="0" lvl="2"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3pPr>
            <a:lvl4pPr marR="0" lvl="3"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4pPr>
            <a:lvl5pPr marR="0" lvl="4"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5pPr>
            <a:lvl6pPr marR="0" lvl="5"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6pPr>
            <a:lvl7pPr marR="0" lvl="6"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7pPr>
            <a:lvl8pPr marR="0" lvl="7"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8pPr>
            <a:lvl9pPr marR="0" lvl="8" algn="l"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9pPr>
          </a:lstStyle>
          <a:p>
            <a:endParaRPr/>
          </a:p>
        </p:txBody>
      </p:sp>
      <p:sp>
        <p:nvSpPr>
          <p:cNvPr id="1227" name="Google Shape;1227;p30"/>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1pPr>
            <a:lvl2pPr marL="914400" marR="0" lvl="1"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2pPr>
            <a:lvl3pPr marL="1371600" marR="0" lvl="2"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3pPr>
            <a:lvl4pPr marL="1828800" marR="0" lvl="3"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4pPr>
            <a:lvl5pPr marL="2286000" marR="0" lvl="4"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5pPr>
            <a:lvl6pPr marL="2743200" marR="0" lvl="5"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6pPr>
            <a:lvl7pPr marL="3200400" marR="0" lvl="6"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7pPr>
            <a:lvl8pPr marL="3657600" marR="0" lvl="7" indent="-323850" algn="l" rtl="0">
              <a:lnSpc>
                <a:spcPct val="100000"/>
              </a:lnSpc>
              <a:spcBef>
                <a:spcPts val="1600"/>
              </a:spcBef>
              <a:spcAft>
                <a:spcPts val="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8pPr>
            <a:lvl9pPr marL="4114800" marR="0" lvl="8" indent="-323850" algn="l" rtl="0">
              <a:lnSpc>
                <a:spcPct val="100000"/>
              </a:lnSpc>
              <a:spcBef>
                <a:spcPts val="1600"/>
              </a:spcBef>
              <a:spcAft>
                <a:spcPts val="1600"/>
              </a:spcAft>
              <a:buClr>
                <a:schemeClr val="dk1"/>
              </a:buClr>
              <a:buSzPts val="1500"/>
              <a:buFont typeface="Red Hat Text"/>
              <a:buChar char="■"/>
              <a:defRPr sz="1500" b="0" i="0" u="none" strike="noStrike" cap="none">
                <a:solidFill>
                  <a:schemeClr val="dk1"/>
                </a:solidFill>
                <a:latin typeface="Red Hat Text"/>
                <a:ea typeface="Red Hat Text"/>
                <a:cs typeface="Red Hat Text"/>
                <a:sym typeface="Red Hat Text"/>
              </a:defRPr>
            </a:lvl9pPr>
          </a:lstStyle>
          <a:p>
            <a:endParaRPr/>
          </a:p>
        </p:txBody>
      </p:sp>
      <p:sp>
        <p:nvSpPr>
          <p:cNvPr id="1228" name="Google Shape;1228;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Red Hat Text"/>
                <a:ea typeface="Red Hat Text"/>
                <a:cs typeface="Red Hat Text"/>
                <a:sym typeface="Red Hat Text"/>
              </a:defRPr>
            </a:lvl1pPr>
            <a:lvl2pPr lvl="1" algn="r">
              <a:buNone/>
              <a:defRPr sz="1300">
                <a:solidFill>
                  <a:schemeClr val="dk1"/>
                </a:solidFill>
                <a:latin typeface="Red Hat Text"/>
                <a:ea typeface="Red Hat Text"/>
                <a:cs typeface="Red Hat Text"/>
                <a:sym typeface="Red Hat Text"/>
              </a:defRPr>
            </a:lvl2pPr>
            <a:lvl3pPr lvl="2" algn="r">
              <a:buNone/>
              <a:defRPr sz="1300">
                <a:solidFill>
                  <a:schemeClr val="dk1"/>
                </a:solidFill>
                <a:latin typeface="Red Hat Text"/>
                <a:ea typeface="Red Hat Text"/>
                <a:cs typeface="Red Hat Text"/>
                <a:sym typeface="Red Hat Text"/>
              </a:defRPr>
            </a:lvl3pPr>
            <a:lvl4pPr lvl="3" algn="r">
              <a:buNone/>
              <a:defRPr sz="1300">
                <a:solidFill>
                  <a:schemeClr val="dk1"/>
                </a:solidFill>
                <a:latin typeface="Red Hat Text"/>
                <a:ea typeface="Red Hat Text"/>
                <a:cs typeface="Red Hat Text"/>
                <a:sym typeface="Red Hat Text"/>
              </a:defRPr>
            </a:lvl4pPr>
            <a:lvl5pPr lvl="4" algn="r">
              <a:buNone/>
              <a:defRPr sz="1300">
                <a:solidFill>
                  <a:schemeClr val="dk1"/>
                </a:solidFill>
                <a:latin typeface="Red Hat Text"/>
                <a:ea typeface="Red Hat Text"/>
                <a:cs typeface="Red Hat Text"/>
                <a:sym typeface="Red Hat Text"/>
              </a:defRPr>
            </a:lvl5pPr>
            <a:lvl6pPr lvl="5" algn="r">
              <a:buNone/>
              <a:defRPr sz="1300">
                <a:solidFill>
                  <a:schemeClr val="dk1"/>
                </a:solidFill>
                <a:latin typeface="Red Hat Text"/>
                <a:ea typeface="Red Hat Text"/>
                <a:cs typeface="Red Hat Text"/>
                <a:sym typeface="Red Hat Text"/>
              </a:defRPr>
            </a:lvl6pPr>
            <a:lvl7pPr lvl="6" algn="r">
              <a:buNone/>
              <a:defRPr sz="1300">
                <a:solidFill>
                  <a:schemeClr val="dk1"/>
                </a:solidFill>
                <a:latin typeface="Red Hat Text"/>
                <a:ea typeface="Red Hat Text"/>
                <a:cs typeface="Red Hat Text"/>
                <a:sym typeface="Red Hat Text"/>
              </a:defRPr>
            </a:lvl7pPr>
            <a:lvl8pPr lvl="7" algn="r">
              <a:buNone/>
              <a:defRPr sz="1300">
                <a:solidFill>
                  <a:schemeClr val="dk1"/>
                </a:solidFill>
                <a:latin typeface="Red Hat Text"/>
                <a:ea typeface="Red Hat Text"/>
                <a:cs typeface="Red Hat Text"/>
                <a:sym typeface="Red Hat Text"/>
              </a:defRPr>
            </a:lvl8pPr>
            <a:lvl9pPr lvl="8" algn="r">
              <a:buNone/>
              <a:defRPr sz="1300">
                <a:solidFill>
                  <a:schemeClr val="dk1"/>
                </a:solidFill>
                <a:latin typeface="Red Hat Text"/>
                <a:ea typeface="Red Hat Text"/>
                <a:cs typeface="Red Hat Text"/>
                <a:sym typeface="Red Hat Text"/>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66804948"/>
      </p:ext>
    </p:extLst>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pos="5311">
          <p15:clr>
            <a:srgbClr val="EA4335"/>
          </p15:clr>
        </p15:guide>
        <p15:guide id="5" orient="horz" pos="340">
          <p15:clr>
            <a:srgbClr val="EA4335"/>
          </p15:clr>
        </p15:guide>
        <p15:guide id="6" orient="horz" pos="2903">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500"/>
              <a:buFont typeface="Fredoka One"/>
              <a:buNone/>
              <a:defRPr sz="35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1pPr>
            <a:lvl2pPr marL="914400" lvl="1"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2pPr>
            <a:lvl3pPr marL="1371600" lvl="2"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3pPr>
            <a:lvl4pPr marL="1828800" lvl="3"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4pPr>
            <a:lvl5pPr marL="2286000" lvl="4"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5pPr>
            <a:lvl6pPr marL="2743200" lvl="5"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6pPr>
            <a:lvl7pPr marL="3200400" lvl="6"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7pPr>
            <a:lvl8pPr marL="3657600" lvl="7" indent="-323850" rtl="0">
              <a:lnSpc>
                <a:spcPct val="100000"/>
              </a:lnSpc>
              <a:spcBef>
                <a:spcPts val="1600"/>
              </a:spcBef>
              <a:spcAft>
                <a:spcPts val="0"/>
              </a:spcAft>
              <a:buClr>
                <a:schemeClr val="dk1"/>
              </a:buClr>
              <a:buSzPts val="1500"/>
              <a:buFont typeface="Red Hat Text"/>
              <a:buChar char="○"/>
              <a:defRPr sz="1500">
                <a:solidFill>
                  <a:schemeClr val="dk1"/>
                </a:solidFill>
                <a:latin typeface="Red Hat Text"/>
                <a:ea typeface="Red Hat Text"/>
                <a:cs typeface="Red Hat Text"/>
                <a:sym typeface="Red Hat Text"/>
              </a:defRPr>
            </a:lvl8pPr>
            <a:lvl9pPr marL="4114800" lvl="8" indent="-323850" rtl="0">
              <a:lnSpc>
                <a:spcPct val="100000"/>
              </a:lnSpc>
              <a:spcBef>
                <a:spcPts val="1600"/>
              </a:spcBef>
              <a:spcAft>
                <a:spcPts val="1600"/>
              </a:spcAft>
              <a:buClr>
                <a:schemeClr val="dk1"/>
              </a:buClr>
              <a:buSzPts val="1500"/>
              <a:buFont typeface="Red Hat Text"/>
              <a:buChar char="■"/>
              <a:defRPr sz="15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Red Hat Text"/>
                <a:ea typeface="Red Hat Text"/>
                <a:cs typeface="Red Hat Text"/>
                <a:sym typeface="Red Hat Text"/>
              </a:defRPr>
            </a:lvl1pPr>
            <a:lvl2pPr lvl="1" algn="r">
              <a:buNone/>
              <a:defRPr sz="1300">
                <a:solidFill>
                  <a:schemeClr val="dk1"/>
                </a:solidFill>
                <a:latin typeface="Red Hat Text"/>
                <a:ea typeface="Red Hat Text"/>
                <a:cs typeface="Red Hat Text"/>
                <a:sym typeface="Red Hat Text"/>
              </a:defRPr>
            </a:lvl2pPr>
            <a:lvl3pPr lvl="2" algn="r">
              <a:buNone/>
              <a:defRPr sz="1300">
                <a:solidFill>
                  <a:schemeClr val="dk1"/>
                </a:solidFill>
                <a:latin typeface="Red Hat Text"/>
                <a:ea typeface="Red Hat Text"/>
                <a:cs typeface="Red Hat Text"/>
                <a:sym typeface="Red Hat Text"/>
              </a:defRPr>
            </a:lvl3pPr>
            <a:lvl4pPr lvl="3" algn="r">
              <a:buNone/>
              <a:defRPr sz="1300">
                <a:solidFill>
                  <a:schemeClr val="dk1"/>
                </a:solidFill>
                <a:latin typeface="Red Hat Text"/>
                <a:ea typeface="Red Hat Text"/>
                <a:cs typeface="Red Hat Text"/>
                <a:sym typeface="Red Hat Text"/>
              </a:defRPr>
            </a:lvl4pPr>
            <a:lvl5pPr lvl="4" algn="r">
              <a:buNone/>
              <a:defRPr sz="1300">
                <a:solidFill>
                  <a:schemeClr val="dk1"/>
                </a:solidFill>
                <a:latin typeface="Red Hat Text"/>
                <a:ea typeface="Red Hat Text"/>
                <a:cs typeface="Red Hat Text"/>
                <a:sym typeface="Red Hat Text"/>
              </a:defRPr>
            </a:lvl5pPr>
            <a:lvl6pPr lvl="5" algn="r">
              <a:buNone/>
              <a:defRPr sz="1300">
                <a:solidFill>
                  <a:schemeClr val="dk1"/>
                </a:solidFill>
                <a:latin typeface="Red Hat Text"/>
                <a:ea typeface="Red Hat Text"/>
                <a:cs typeface="Red Hat Text"/>
                <a:sym typeface="Red Hat Text"/>
              </a:defRPr>
            </a:lvl6pPr>
            <a:lvl7pPr lvl="6" algn="r">
              <a:buNone/>
              <a:defRPr sz="1300">
                <a:solidFill>
                  <a:schemeClr val="dk1"/>
                </a:solidFill>
                <a:latin typeface="Red Hat Text"/>
                <a:ea typeface="Red Hat Text"/>
                <a:cs typeface="Red Hat Text"/>
                <a:sym typeface="Red Hat Text"/>
              </a:defRPr>
            </a:lvl7pPr>
            <a:lvl8pPr lvl="7" algn="r">
              <a:buNone/>
              <a:defRPr sz="1300">
                <a:solidFill>
                  <a:schemeClr val="dk1"/>
                </a:solidFill>
                <a:latin typeface="Red Hat Text"/>
                <a:ea typeface="Red Hat Text"/>
                <a:cs typeface="Red Hat Text"/>
                <a:sym typeface="Red Hat Text"/>
              </a:defRPr>
            </a:lvl8pPr>
            <a:lvl9pPr lvl="8" algn="r">
              <a:buNone/>
              <a:defRPr sz="1300">
                <a:solidFill>
                  <a:schemeClr val="dk1"/>
                </a:solidFill>
                <a:latin typeface="Red Hat Text"/>
                <a:ea typeface="Red Hat Text"/>
                <a:cs typeface="Red Hat Text"/>
                <a:sym typeface="Red Hat Text"/>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74464168"/>
      </p:ext>
    </p:extLst>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pos="5311">
          <p15:clr>
            <a:srgbClr val="EA4335"/>
          </p15:clr>
        </p15:guide>
        <p15:guide id="5" orient="horz" pos="340">
          <p15:clr>
            <a:srgbClr val="EA4335"/>
          </p15:clr>
        </p15:guide>
        <p15:guide id="6"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1.xml"/><Relationship Id="rId4" Type="http://schemas.openxmlformats.org/officeDocument/2006/relationships/slide" Target="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6.xml"/><Relationship Id="rId4" Type="http://schemas.openxmlformats.org/officeDocument/2006/relationships/slide" Target="slide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Heuristic"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Stephen_Altschul" TargetMode="External"/><Relationship Id="rId5" Type="http://schemas.openxmlformats.org/officeDocument/2006/relationships/hyperlink" Target="https://en.wikipedia.org/wiki/Samuel_Karlin" TargetMode="External"/><Relationship Id="rId4" Type="http://schemas.openxmlformats.org/officeDocument/2006/relationships/hyperlink" Target="https://en.wikipedia.org/wiki/FASTA"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29.xml"/><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slide" Target="slide19.xml"/><Relationship Id="rId5" Type="http://schemas.openxmlformats.org/officeDocument/2006/relationships/slide" Target="slide15.xml"/><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65"/>
          <p:cNvSpPr txBox="1">
            <a:spLocks noGrp="1"/>
          </p:cNvSpPr>
          <p:nvPr>
            <p:ph type="subTitle" idx="1"/>
          </p:nvPr>
        </p:nvSpPr>
        <p:spPr>
          <a:xfrm>
            <a:off x="3795625" y="2938475"/>
            <a:ext cx="5167200" cy="290700"/>
          </a:xfrm>
          <a:prstGeom prst="rect">
            <a:avLst/>
          </a:prstGeom>
        </p:spPr>
        <p:txBody>
          <a:bodyPr spcFirstLastPara="1" wrap="square" lIns="91425" tIns="91425" rIns="0" bIns="91425" anchor="ctr" anchorCtr="0">
            <a:noAutofit/>
          </a:bodyPr>
          <a:lstStyle/>
          <a:p>
            <a:pPr marL="0" lvl="0" indent="0" algn="ctr" rtl="0">
              <a:spcBef>
                <a:spcPts val="0"/>
              </a:spcBef>
              <a:spcAft>
                <a:spcPts val="0"/>
              </a:spcAft>
              <a:buNone/>
            </a:pPr>
            <a:r>
              <a:rPr lang="en" b="1" dirty="0"/>
              <a:t>Basic Local Alignment Search Tool</a:t>
            </a:r>
            <a:endParaRPr b="1" dirty="0"/>
          </a:p>
        </p:txBody>
      </p:sp>
      <p:grpSp>
        <p:nvGrpSpPr>
          <p:cNvPr id="2524" name="Google Shape;2524;p65"/>
          <p:cNvGrpSpPr/>
          <p:nvPr/>
        </p:nvGrpSpPr>
        <p:grpSpPr>
          <a:xfrm>
            <a:off x="862715" y="1078062"/>
            <a:ext cx="2529390" cy="3525106"/>
            <a:chOff x="6562600" y="2224450"/>
            <a:chExt cx="808525" cy="1126700"/>
          </a:xfrm>
        </p:grpSpPr>
        <p:sp>
          <p:nvSpPr>
            <p:cNvPr id="2525" name="Google Shape;2525;p65"/>
            <p:cNvSpPr/>
            <p:nvPr/>
          </p:nvSpPr>
          <p:spPr>
            <a:xfrm>
              <a:off x="6591300" y="3000675"/>
              <a:ext cx="449250" cy="350475"/>
            </a:xfrm>
            <a:custGeom>
              <a:avLst/>
              <a:gdLst/>
              <a:ahLst/>
              <a:cxnLst/>
              <a:rect l="l" t="t" r="r" b="b"/>
              <a:pathLst>
                <a:path w="17970" h="14019" extrusionOk="0">
                  <a:moveTo>
                    <a:pt x="4073" y="1"/>
                  </a:moveTo>
                  <a:cubicBezTo>
                    <a:pt x="1027" y="5089"/>
                    <a:pt x="1" y="14019"/>
                    <a:pt x="1" y="14019"/>
                  </a:cubicBezTo>
                  <a:lnTo>
                    <a:pt x="17153" y="14019"/>
                  </a:lnTo>
                  <a:cubicBezTo>
                    <a:pt x="17970" y="3676"/>
                    <a:pt x="14250" y="1"/>
                    <a:pt x="14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6719350" y="3018350"/>
              <a:ext cx="203375" cy="101675"/>
            </a:xfrm>
            <a:custGeom>
              <a:avLst/>
              <a:gdLst/>
              <a:ahLst/>
              <a:cxnLst/>
              <a:rect l="l" t="t" r="r" b="b"/>
              <a:pathLst>
                <a:path w="8135" h="4067" extrusionOk="0">
                  <a:moveTo>
                    <a:pt x="5265" y="442"/>
                  </a:moveTo>
                  <a:cubicBezTo>
                    <a:pt x="5232" y="1535"/>
                    <a:pt x="5243" y="2638"/>
                    <a:pt x="5287" y="3731"/>
                  </a:cubicBezTo>
                  <a:cubicBezTo>
                    <a:pt x="5099" y="3654"/>
                    <a:pt x="5088" y="3245"/>
                    <a:pt x="5077" y="3091"/>
                  </a:cubicBezTo>
                  <a:cubicBezTo>
                    <a:pt x="5044" y="2804"/>
                    <a:pt x="5022" y="2517"/>
                    <a:pt x="5000" y="2230"/>
                  </a:cubicBezTo>
                  <a:cubicBezTo>
                    <a:pt x="4945" y="1645"/>
                    <a:pt x="4890" y="1049"/>
                    <a:pt x="4834" y="464"/>
                  </a:cubicBezTo>
                  <a:cubicBezTo>
                    <a:pt x="4834" y="453"/>
                    <a:pt x="4834" y="453"/>
                    <a:pt x="4834" y="442"/>
                  </a:cubicBezTo>
                  <a:close/>
                  <a:moveTo>
                    <a:pt x="7925" y="0"/>
                  </a:moveTo>
                  <a:cubicBezTo>
                    <a:pt x="7921" y="0"/>
                    <a:pt x="7917" y="0"/>
                    <a:pt x="7914" y="0"/>
                  </a:cubicBezTo>
                  <a:cubicBezTo>
                    <a:pt x="6611" y="89"/>
                    <a:pt x="5320" y="177"/>
                    <a:pt x="4018" y="188"/>
                  </a:cubicBezTo>
                  <a:cubicBezTo>
                    <a:pt x="3681" y="194"/>
                    <a:pt x="3345" y="196"/>
                    <a:pt x="3008" y="196"/>
                  </a:cubicBezTo>
                  <a:cubicBezTo>
                    <a:pt x="2042" y="196"/>
                    <a:pt x="1076" y="174"/>
                    <a:pt x="110" y="133"/>
                  </a:cubicBezTo>
                  <a:cubicBezTo>
                    <a:pt x="107" y="132"/>
                    <a:pt x="104" y="132"/>
                    <a:pt x="101" y="132"/>
                  </a:cubicBezTo>
                  <a:cubicBezTo>
                    <a:pt x="0" y="132"/>
                    <a:pt x="3" y="299"/>
                    <a:pt x="110" y="309"/>
                  </a:cubicBezTo>
                  <a:cubicBezTo>
                    <a:pt x="1413" y="398"/>
                    <a:pt x="2715" y="442"/>
                    <a:pt x="4018" y="453"/>
                  </a:cubicBezTo>
                  <a:cubicBezTo>
                    <a:pt x="4194" y="453"/>
                    <a:pt x="4360" y="442"/>
                    <a:pt x="4536" y="442"/>
                  </a:cubicBezTo>
                  <a:cubicBezTo>
                    <a:pt x="4536" y="453"/>
                    <a:pt x="4536" y="453"/>
                    <a:pt x="4536" y="464"/>
                  </a:cubicBezTo>
                  <a:cubicBezTo>
                    <a:pt x="4592" y="1203"/>
                    <a:pt x="4658" y="1954"/>
                    <a:pt x="4724" y="2694"/>
                  </a:cubicBezTo>
                  <a:cubicBezTo>
                    <a:pt x="4765" y="3126"/>
                    <a:pt x="4749" y="4067"/>
                    <a:pt x="5355" y="4067"/>
                  </a:cubicBezTo>
                  <a:cubicBezTo>
                    <a:pt x="5399" y="4067"/>
                    <a:pt x="5446" y="4062"/>
                    <a:pt x="5497" y="4051"/>
                  </a:cubicBezTo>
                  <a:cubicBezTo>
                    <a:pt x="5552" y="4040"/>
                    <a:pt x="5607" y="3963"/>
                    <a:pt x="5607" y="3897"/>
                  </a:cubicBezTo>
                  <a:cubicBezTo>
                    <a:pt x="5530" y="2749"/>
                    <a:pt x="5497" y="1590"/>
                    <a:pt x="5497" y="442"/>
                  </a:cubicBezTo>
                  <a:cubicBezTo>
                    <a:pt x="6302" y="431"/>
                    <a:pt x="7108" y="398"/>
                    <a:pt x="7914" y="343"/>
                  </a:cubicBezTo>
                  <a:cubicBezTo>
                    <a:pt x="8131" y="321"/>
                    <a:pt x="8135" y="0"/>
                    <a:pt x="7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6848200" y="3158925"/>
              <a:ext cx="37000" cy="192225"/>
            </a:xfrm>
            <a:custGeom>
              <a:avLst/>
              <a:gdLst/>
              <a:ahLst/>
              <a:cxnLst/>
              <a:rect l="l" t="t" r="r" b="b"/>
              <a:pathLst>
                <a:path w="1480" h="7689" extrusionOk="0">
                  <a:moveTo>
                    <a:pt x="243" y="1"/>
                  </a:moveTo>
                  <a:cubicBezTo>
                    <a:pt x="167" y="1"/>
                    <a:pt x="110" y="209"/>
                    <a:pt x="89" y="691"/>
                  </a:cubicBezTo>
                  <a:cubicBezTo>
                    <a:pt x="34" y="1651"/>
                    <a:pt x="23" y="2611"/>
                    <a:pt x="12" y="3572"/>
                  </a:cubicBezTo>
                  <a:cubicBezTo>
                    <a:pt x="0" y="4466"/>
                    <a:pt x="23" y="6784"/>
                    <a:pt x="23" y="7689"/>
                  </a:cubicBezTo>
                  <a:lnTo>
                    <a:pt x="1480" y="7689"/>
                  </a:lnTo>
                  <a:cubicBezTo>
                    <a:pt x="1480" y="7667"/>
                    <a:pt x="1480" y="7633"/>
                    <a:pt x="1480" y="7611"/>
                  </a:cubicBezTo>
                  <a:cubicBezTo>
                    <a:pt x="1413" y="6982"/>
                    <a:pt x="1347" y="4940"/>
                    <a:pt x="1259" y="4322"/>
                  </a:cubicBezTo>
                  <a:cubicBezTo>
                    <a:pt x="1082" y="3064"/>
                    <a:pt x="861" y="1817"/>
                    <a:pt x="530" y="603"/>
                  </a:cubicBezTo>
                  <a:cubicBezTo>
                    <a:pt x="423" y="226"/>
                    <a:pt x="322"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6883250" y="2856925"/>
              <a:ext cx="147925" cy="427550"/>
            </a:xfrm>
            <a:custGeom>
              <a:avLst/>
              <a:gdLst/>
              <a:ahLst/>
              <a:cxnLst/>
              <a:rect l="l" t="t" r="r" b="b"/>
              <a:pathLst>
                <a:path w="5917" h="17102" extrusionOk="0">
                  <a:moveTo>
                    <a:pt x="2373" y="0"/>
                  </a:moveTo>
                  <a:lnTo>
                    <a:pt x="0" y="5751"/>
                  </a:lnTo>
                  <a:cubicBezTo>
                    <a:pt x="552" y="14559"/>
                    <a:pt x="442" y="16104"/>
                    <a:pt x="2252" y="16965"/>
                  </a:cubicBezTo>
                  <a:cubicBezTo>
                    <a:pt x="2454" y="17062"/>
                    <a:pt x="2700" y="17102"/>
                    <a:pt x="2969" y="17102"/>
                  </a:cubicBezTo>
                  <a:cubicBezTo>
                    <a:pt x="4196" y="17102"/>
                    <a:pt x="5883" y="16270"/>
                    <a:pt x="5883" y="16270"/>
                  </a:cubicBezTo>
                  <a:cubicBezTo>
                    <a:pt x="5916" y="13212"/>
                    <a:pt x="5475" y="10928"/>
                    <a:pt x="4890" y="9062"/>
                  </a:cubicBezTo>
                  <a:lnTo>
                    <a:pt x="4835" y="8864"/>
                  </a:lnTo>
                  <a:cubicBezTo>
                    <a:pt x="4757" y="8632"/>
                    <a:pt x="4680" y="8422"/>
                    <a:pt x="4614" y="8201"/>
                  </a:cubicBezTo>
                  <a:cubicBezTo>
                    <a:pt x="4570" y="8102"/>
                    <a:pt x="4537" y="8003"/>
                    <a:pt x="4493" y="7903"/>
                  </a:cubicBezTo>
                  <a:cubicBezTo>
                    <a:pt x="3389" y="4890"/>
                    <a:pt x="2053" y="2936"/>
                    <a:pt x="2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6595175" y="2907700"/>
              <a:ext cx="222700" cy="376775"/>
            </a:xfrm>
            <a:custGeom>
              <a:avLst/>
              <a:gdLst/>
              <a:ahLst/>
              <a:cxnLst/>
              <a:rect l="l" t="t" r="r" b="b"/>
              <a:pathLst>
                <a:path w="8908" h="15071" extrusionOk="0">
                  <a:moveTo>
                    <a:pt x="5243" y="0"/>
                  </a:moveTo>
                  <a:cubicBezTo>
                    <a:pt x="5243" y="0"/>
                    <a:pt x="1799" y="3245"/>
                    <a:pt x="0" y="14250"/>
                  </a:cubicBezTo>
                  <a:cubicBezTo>
                    <a:pt x="0" y="14250"/>
                    <a:pt x="3012" y="15070"/>
                    <a:pt x="5212" y="15070"/>
                  </a:cubicBezTo>
                  <a:cubicBezTo>
                    <a:pt x="5999" y="15070"/>
                    <a:pt x="6682" y="14965"/>
                    <a:pt x="7086" y="14680"/>
                  </a:cubicBezTo>
                  <a:cubicBezTo>
                    <a:pt x="8389" y="13775"/>
                    <a:pt x="8907" y="8996"/>
                    <a:pt x="8344" y="3720"/>
                  </a:cubicBezTo>
                  <a:lnTo>
                    <a:pt x="5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6822525" y="2367125"/>
              <a:ext cx="152625" cy="315150"/>
            </a:xfrm>
            <a:custGeom>
              <a:avLst/>
              <a:gdLst/>
              <a:ahLst/>
              <a:cxnLst/>
              <a:rect l="l" t="t" r="r" b="b"/>
              <a:pathLst>
                <a:path w="6105" h="12606" extrusionOk="0">
                  <a:moveTo>
                    <a:pt x="2197" y="1"/>
                  </a:moveTo>
                  <a:lnTo>
                    <a:pt x="1" y="343"/>
                  </a:lnTo>
                  <a:lnTo>
                    <a:pt x="1502" y="12606"/>
                  </a:lnTo>
                  <a:lnTo>
                    <a:pt x="3489" y="12363"/>
                  </a:lnTo>
                  <a:cubicBezTo>
                    <a:pt x="4173" y="11844"/>
                    <a:pt x="4846" y="11303"/>
                    <a:pt x="5332" y="10597"/>
                  </a:cubicBezTo>
                  <a:cubicBezTo>
                    <a:pt x="5829" y="9890"/>
                    <a:pt x="6105" y="9007"/>
                    <a:pt x="5906" y="8169"/>
                  </a:cubicBezTo>
                  <a:cubicBezTo>
                    <a:pt x="5685" y="7230"/>
                    <a:pt x="4935" y="6524"/>
                    <a:pt x="4328" y="5785"/>
                  </a:cubicBezTo>
                  <a:cubicBezTo>
                    <a:pt x="2992" y="4162"/>
                    <a:pt x="2231" y="2087"/>
                    <a:pt x="2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6562600" y="2281600"/>
              <a:ext cx="263000" cy="419450"/>
            </a:xfrm>
            <a:custGeom>
              <a:avLst/>
              <a:gdLst/>
              <a:ahLst/>
              <a:cxnLst/>
              <a:rect l="l" t="t" r="r" b="b"/>
              <a:pathLst>
                <a:path w="10520" h="16778" extrusionOk="0">
                  <a:moveTo>
                    <a:pt x="9482" y="0"/>
                  </a:moveTo>
                  <a:cubicBezTo>
                    <a:pt x="1" y="243"/>
                    <a:pt x="5784" y="9062"/>
                    <a:pt x="3003" y="11568"/>
                  </a:cubicBezTo>
                  <a:cubicBezTo>
                    <a:pt x="1038" y="13345"/>
                    <a:pt x="1656" y="15806"/>
                    <a:pt x="1656" y="15806"/>
                  </a:cubicBezTo>
                  <a:cubicBezTo>
                    <a:pt x="3168" y="13444"/>
                    <a:pt x="10519" y="16777"/>
                    <a:pt x="10166" y="11545"/>
                  </a:cubicBezTo>
                  <a:lnTo>
                    <a:pt x="6833" y="6921"/>
                  </a:lnTo>
                  <a:lnTo>
                    <a:pt x="9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6905050" y="2534900"/>
              <a:ext cx="331425" cy="217750"/>
            </a:xfrm>
            <a:custGeom>
              <a:avLst/>
              <a:gdLst/>
              <a:ahLst/>
              <a:cxnLst/>
              <a:rect l="l" t="t" r="r" b="b"/>
              <a:pathLst>
                <a:path w="13257" h="8710" extrusionOk="0">
                  <a:moveTo>
                    <a:pt x="0" y="1"/>
                  </a:moveTo>
                  <a:lnTo>
                    <a:pt x="1921" y="8709"/>
                  </a:lnTo>
                  <a:cubicBezTo>
                    <a:pt x="1921" y="8709"/>
                    <a:pt x="6336" y="8190"/>
                    <a:pt x="13256" y="6778"/>
                  </a:cubicBezTo>
                  <a:lnTo>
                    <a:pt x="12936" y="199"/>
                  </a:lnTo>
                  <a:cubicBezTo>
                    <a:pt x="12936" y="199"/>
                    <a:pt x="4912" y="1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6599025" y="2529925"/>
              <a:ext cx="398475" cy="470775"/>
            </a:xfrm>
            <a:custGeom>
              <a:avLst/>
              <a:gdLst/>
              <a:ahLst/>
              <a:cxnLst/>
              <a:rect l="l" t="t" r="r" b="b"/>
              <a:pathLst>
                <a:path w="15939" h="18831" extrusionOk="0">
                  <a:moveTo>
                    <a:pt x="6899" y="1"/>
                  </a:moveTo>
                  <a:cubicBezTo>
                    <a:pt x="6899" y="1"/>
                    <a:pt x="376" y="2164"/>
                    <a:pt x="166" y="3136"/>
                  </a:cubicBezTo>
                  <a:cubicBezTo>
                    <a:pt x="1" y="3908"/>
                    <a:pt x="144" y="11712"/>
                    <a:pt x="3533" y="18831"/>
                  </a:cubicBezTo>
                  <a:lnTo>
                    <a:pt x="14129" y="18831"/>
                  </a:lnTo>
                  <a:cubicBezTo>
                    <a:pt x="12683" y="11027"/>
                    <a:pt x="15685" y="11546"/>
                    <a:pt x="15817" y="8908"/>
                  </a:cubicBezTo>
                  <a:cubicBezTo>
                    <a:pt x="15939" y="6237"/>
                    <a:pt x="13014" y="4394"/>
                    <a:pt x="13698" y="586"/>
                  </a:cubicBezTo>
                  <a:cubicBezTo>
                    <a:pt x="13756" y="256"/>
                    <a:pt x="12495" y="188"/>
                    <a:pt x="11441" y="188"/>
                  </a:cubicBezTo>
                  <a:cubicBezTo>
                    <a:pt x="10696" y="188"/>
                    <a:pt x="10056" y="222"/>
                    <a:pt x="10056" y="222"/>
                  </a:cubicBezTo>
                  <a:lnTo>
                    <a:pt x="6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6882400" y="2548625"/>
              <a:ext cx="56000" cy="103875"/>
            </a:xfrm>
            <a:custGeom>
              <a:avLst/>
              <a:gdLst/>
              <a:ahLst/>
              <a:cxnLst/>
              <a:rect l="l" t="t" r="r" b="b"/>
              <a:pathLst>
                <a:path w="2240" h="4155" extrusionOk="0">
                  <a:moveTo>
                    <a:pt x="69" y="1"/>
                  </a:moveTo>
                  <a:cubicBezTo>
                    <a:pt x="35" y="1"/>
                    <a:pt x="1" y="36"/>
                    <a:pt x="23" y="81"/>
                  </a:cubicBezTo>
                  <a:cubicBezTo>
                    <a:pt x="652" y="1405"/>
                    <a:pt x="1215" y="2774"/>
                    <a:pt x="1911" y="4076"/>
                  </a:cubicBezTo>
                  <a:cubicBezTo>
                    <a:pt x="1942" y="4132"/>
                    <a:pt x="1988" y="4154"/>
                    <a:pt x="2034" y="4154"/>
                  </a:cubicBezTo>
                  <a:cubicBezTo>
                    <a:pt x="2136" y="4154"/>
                    <a:pt x="2240" y="4043"/>
                    <a:pt x="2187" y="3922"/>
                  </a:cubicBezTo>
                  <a:cubicBezTo>
                    <a:pt x="1568" y="2586"/>
                    <a:pt x="796" y="1328"/>
                    <a:pt x="112" y="26"/>
                  </a:cubicBezTo>
                  <a:cubicBezTo>
                    <a:pt x="101" y="8"/>
                    <a:pt x="85"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6888050" y="2730825"/>
              <a:ext cx="44325" cy="237075"/>
            </a:xfrm>
            <a:custGeom>
              <a:avLst/>
              <a:gdLst/>
              <a:ahLst/>
              <a:cxnLst/>
              <a:rect l="l" t="t" r="r" b="b"/>
              <a:pathLst>
                <a:path w="1773" h="9483" extrusionOk="0">
                  <a:moveTo>
                    <a:pt x="1594" y="0"/>
                  </a:moveTo>
                  <a:cubicBezTo>
                    <a:pt x="1520" y="0"/>
                    <a:pt x="1445" y="43"/>
                    <a:pt x="1420" y="133"/>
                  </a:cubicBezTo>
                  <a:cubicBezTo>
                    <a:pt x="1254" y="718"/>
                    <a:pt x="1199" y="1336"/>
                    <a:pt x="1100" y="1932"/>
                  </a:cubicBezTo>
                  <a:cubicBezTo>
                    <a:pt x="1000" y="2528"/>
                    <a:pt x="912" y="3124"/>
                    <a:pt x="824" y="3720"/>
                  </a:cubicBezTo>
                  <a:cubicBezTo>
                    <a:pt x="647" y="4923"/>
                    <a:pt x="482" y="6126"/>
                    <a:pt x="294" y="7329"/>
                  </a:cubicBezTo>
                  <a:cubicBezTo>
                    <a:pt x="195" y="8014"/>
                    <a:pt x="106" y="8698"/>
                    <a:pt x="7" y="9382"/>
                  </a:cubicBezTo>
                  <a:cubicBezTo>
                    <a:pt x="0" y="9442"/>
                    <a:pt x="54" y="9482"/>
                    <a:pt x="100" y="9482"/>
                  </a:cubicBezTo>
                  <a:cubicBezTo>
                    <a:pt x="130" y="9482"/>
                    <a:pt x="157" y="9465"/>
                    <a:pt x="161" y="9426"/>
                  </a:cubicBezTo>
                  <a:cubicBezTo>
                    <a:pt x="614" y="7020"/>
                    <a:pt x="1067" y="4614"/>
                    <a:pt x="1464" y="2208"/>
                  </a:cubicBezTo>
                  <a:cubicBezTo>
                    <a:pt x="1574" y="1535"/>
                    <a:pt x="1740" y="850"/>
                    <a:pt x="1773" y="177"/>
                  </a:cubicBezTo>
                  <a:cubicBezTo>
                    <a:pt x="1773" y="62"/>
                    <a:pt x="1684" y="0"/>
                    <a:pt x="1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6688150" y="2561175"/>
              <a:ext cx="92750" cy="419475"/>
            </a:xfrm>
            <a:custGeom>
              <a:avLst/>
              <a:gdLst/>
              <a:ahLst/>
              <a:cxnLst/>
              <a:rect l="l" t="t" r="r" b="b"/>
              <a:pathLst>
                <a:path w="3710" h="16779" extrusionOk="0">
                  <a:moveTo>
                    <a:pt x="1367" y="1"/>
                  </a:moveTo>
                  <a:cubicBezTo>
                    <a:pt x="1333" y="1"/>
                    <a:pt x="1301" y="20"/>
                    <a:pt x="1292" y="64"/>
                  </a:cubicBezTo>
                  <a:cubicBezTo>
                    <a:pt x="1016" y="1168"/>
                    <a:pt x="575" y="2250"/>
                    <a:pt x="56" y="3254"/>
                  </a:cubicBezTo>
                  <a:cubicBezTo>
                    <a:pt x="12" y="3354"/>
                    <a:pt x="45" y="3442"/>
                    <a:pt x="122" y="3497"/>
                  </a:cubicBezTo>
                  <a:cubicBezTo>
                    <a:pt x="475" y="3740"/>
                    <a:pt x="840" y="3972"/>
                    <a:pt x="1215" y="4170"/>
                  </a:cubicBezTo>
                  <a:cubicBezTo>
                    <a:pt x="1414" y="4281"/>
                    <a:pt x="1634" y="4380"/>
                    <a:pt x="1844" y="4468"/>
                  </a:cubicBezTo>
                  <a:cubicBezTo>
                    <a:pt x="1303" y="4513"/>
                    <a:pt x="773" y="4546"/>
                    <a:pt x="233" y="4601"/>
                  </a:cubicBezTo>
                  <a:cubicBezTo>
                    <a:pt x="78" y="4623"/>
                    <a:pt x="1" y="4755"/>
                    <a:pt x="56" y="4899"/>
                  </a:cubicBezTo>
                  <a:cubicBezTo>
                    <a:pt x="1391" y="7813"/>
                    <a:pt x="2374" y="10848"/>
                    <a:pt x="2959" y="13994"/>
                  </a:cubicBezTo>
                  <a:cubicBezTo>
                    <a:pt x="3124" y="14888"/>
                    <a:pt x="3213" y="15782"/>
                    <a:pt x="3400" y="16665"/>
                  </a:cubicBezTo>
                  <a:cubicBezTo>
                    <a:pt x="3415" y="16743"/>
                    <a:pt x="3478" y="16778"/>
                    <a:pt x="3543" y="16778"/>
                  </a:cubicBezTo>
                  <a:cubicBezTo>
                    <a:pt x="3624" y="16778"/>
                    <a:pt x="3709" y="16724"/>
                    <a:pt x="3709" y="16632"/>
                  </a:cubicBezTo>
                  <a:cubicBezTo>
                    <a:pt x="3687" y="15826"/>
                    <a:pt x="3544" y="15020"/>
                    <a:pt x="3400" y="14226"/>
                  </a:cubicBezTo>
                  <a:cubicBezTo>
                    <a:pt x="3257" y="13431"/>
                    <a:pt x="3091" y="12636"/>
                    <a:pt x="2893" y="11841"/>
                  </a:cubicBezTo>
                  <a:cubicBezTo>
                    <a:pt x="2517" y="10274"/>
                    <a:pt x="2032" y="8729"/>
                    <a:pt x="1458" y="7228"/>
                  </a:cubicBezTo>
                  <a:cubicBezTo>
                    <a:pt x="1171" y="6466"/>
                    <a:pt x="862" y="5705"/>
                    <a:pt x="519" y="4965"/>
                  </a:cubicBezTo>
                  <a:cubicBezTo>
                    <a:pt x="1171" y="4888"/>
                    <a:pt x="1811" y="4789"/>
                    <a:pt x="2462" y="4711"/>
                  </a:cubicBezTo>
                  <a:cubicBezTo>
                    <a:pt x="2628" y="4689"/>
                    <a:pt x="2650" y="4479"/>
                    <a:pt x="2495" y="4424"/>
                  </a:cubicBezTo>
                  <a:cubicBezTo>
                    <a:pt x="2109" y="4270"/>
                    <a:pt x="1734" y="4049"/>
                    <a:pt x="1369" y="3839"/>
                  </a:cubicBezTo>
                  <a:cubicBezTo>
                    <a:pt x="1049" y="3663"/>
                    <a:pt x="740" y="3475"/>
                    <a:pt x="431" y="3276"/>
                  </a:cubicBezTo>
                  <a:cubicBezTo>
                    <a:pt x="917" y="2272"/>
                    <a:pt x="1237" y="1201"/>
                    <a:pt x="1458" y="109"/>
                  </a:cubicBezTo>
                  <a:cubicBezTo>
                    <a:pt x="1471" y="43"/>
                    <a:pt x="1417" y="1"/>
                    <a:pt x="1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6932450" y="2602825"/>
              <a:ext cx="66425" cy="330775"/>
            </a:xfrm>
            <a:custGeom>
              <a:avLst/>
              <a:gdLst/>
              <a:ahLst/>
              <a:cxnLst/>
              <a:rect l="l" t="t" r="r" b="b"/>
              <a:pathLst>
                <a:path w="2657" h="13231" extrusionOk="0">
                  <a:moveTo>
                    <a:pt x="36" y="1"/>
                  </a:moveTo>
                  <a:cubicBezTo>
                    <a:pt x="20" y="1"/>
                    <a:pt x="0" y="16"/>
                    <a:pt x="8" y="32"/>
                  </a:cubicBezTo>
                  <a:cubicBezTo>
                    <a:pt x="262" y="926"/>
                    <a:pt x="781" y="1743"/>
                    <a:pt x="1211" y="2560"/>
                  </a:cubicBezTo>
                  <a:cubicBezTo>
                    <a:pt x="1664" y="3398"/>
                    <a:pt x="2105" y="4259"/>
                    <a:pt x="2249" y="5209"/>
                  </a:cubicBezTo>
                  <a:cubicBezTo>
                    <a:pt x="2315" y="5672"/>
                    <a:pt x="2304" y="6147"/>
                    <a:pt x="2193" y="6599"/>
                  </a:cubicBezTo>
                  <a:cubicBezTo>
                    <a:pt x="2083" y="7019"/>
                    <a:pt x="1873" y="7405"/>
                    <a:pt x="1642" y="7769"/>
                  </a:cubicBezTo>
                  <a:cubicBezTo>
                    <a:pt x="1399" y="8156"/>
                    <a:pt x="1134" y="8520"/>
                    <a:pt x="924" y="8917"/>
                  </a:cubicBezTo>
                  <a:cubicBezTo>
                    <a:pt x="703" y="9315"/>
                    <a:pt x="538" y="9734"/>
                    <a:pt x="405" y="10164"/>
                  </a:cubicBezTo>
                  <a:cubicBezTo>
                    <a:pt x="129" y="11125"/>
                    <a:pt x="52" y="12195"/>
                    <a:pt x="328" y="13167"/>
                  </a:cubicBezTo>
                  <a:cubicBezTo>
                    <a:pt x="338" y="13210"/>
                    <a:pt x="374" y="13230"/>
                    <a:pt x="412" y="13230"/>
                  </a:cubicBezTo>
                  <a:cubicBezTo>
                    <a:pt x="461" y="13230"/>
                    <a:pt x="511" y="13196"/>
                    <a:pt x="505" y="13134"/>
                  </a:cubicBezTo>
                  <a:cubicBezTo>
                    <a:pt x="449" y="12217"/>
                    <a:pt x="460" y="11290"/>
                    <a:pt x="703" y="10385"/>
                  </a:cubicBezTo>
                  <a:cubicBezTo>
                    <a:pt x="825" y="9933"/>
                    <a:pt x="990" y="9491"/>
                    <a:pt x="1200" y="9072"/>
                  </a:cubicBezTo>
                  <a:cubicBezTo>
                    <a:pt x="1410" y="8674"/>
                    <a:pt x="1664" y="8299"/>
                    <a:pt x="1906" y="7913"/>
                  </a:cubicBezTo>
                  <a:cubicBezTo>
                    <a:pt x="2138" y="7538"/>
                    <a:pt x="2348" y="7151"/>
                    <a:pt x="2480" y="6732"/>
                  </a:cubicBezTo>
                  <a:cubicBezTo>
                    <a:pt x="2624" y="6290"/>
                    <a:pt x="2657" y="5827"/>
                    <a:pt x="2613" y="5374"/>
                  </a:cubicBezTo>
                  <a:cubicBezTo>
                    <a:pt x="2525" y="4447"/>
                    <a:pt x="2138" y="3564"/>
                    <a:pt x="1653" y="2780"/>
                  </a:cubicBezTo>
                  <a:cubicBezTo>
                    <a:pt x="1366" y="2328"/>
                    <a:pt x="1068" y="1875"/>
                    <a:pt x="792" y="1423"/>
                  </a:cubicBezTo>
                  <a:cubicBezTo>
                    <a:pt x="505" y="970"/>
                    <a:pt x="273" y="496"/>
                    <a:pt x="52" y="10"/>
                  </a:cubicBezTo>
                  <a:cubicBezTo>
                    <a:pt x="49" y="3"/>
                    <a:pt x="43" y="1"/>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6756025" y="2546500"/>
              <a:ext cx="163950" cy="454200"/>
            </a:xfrm>
            <a:custGeom>
              <a:avLst/>
              <a:gdLst/>
              <a:ahLst/>
              <a:cxnLst/>
              <a:rect l="l" t="t" r="r" b="b"/>
              <a:pathLst>
                <a:path w="6558" h="18168" extrusionOk="0">
                  <a:moveTo>
                    <a:pt x="4250" y="0"/>
                  </a:moveTo>
                  <a:lnTo>
                    <a:pt x="100" y="508"/>
                  </a:lnTo>
                  <a:cubicBezTo>
                    <a:pt x="100" y="508"/>
                    <a:pt x="1" y="4371"/>
                    <a:pt x="266" y="7219"/>
                  </a:cubicBezTo>
                  <a:cubicBezTo>
                    <a:pt x="531" y="10100"/>
                    <a:pt x="1623" y="14404"/>
                    <a:pt x="1910" y="18168"/>
                  </a:cubicBezTo>
                  <a:lnTo>
                    <a:pt x="5089" y="18168"/>
                  </a:lnTo>
                  <a:cubicBezTo>
                    <a:pt x="4615" y="10398"/>
                    <a:pt x="6557" y="9051"/>
                    <a:pt x="5774" y="6281"/>
                  </a:cubicBezTo>
                  <a:cubicBezTo>
                    <a:pt x="4615" y="2142"/>
                    <a:pt x="4250" y="0"/>
                    <a:pt x="4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6775625" y="2789600"/>
              <a:ext cx="122275" cy="32300"/>
            </a:xfrm>
            <a:custGeom>
              <a:avLst/>
              <a:gdLst/>
              <a:ahLst/>
              <a:cxnLst/>
              <a:rect l="l" t="t" r="r" b="b"/>
              <a:pathLst>
                <a:path w="4891" h="1292" extrusionOk="0">
                  <a:moveTo>
                    <a:pt x="4890" y="0"/>
                  </a:moveTo>
                  <a:cubicBezTo>
                    <a:pt x="3279" y="398"/>
                    <a:pt x="1645" y="718"/>
                    <a:pt x="1" y="950"/>
                  </a:cubicBezTo>
                  <a:cubicBezTo>
                    <a:pt x="12" y="1060"/>
                    <a:pt x="34" y="1181"/>
                    <a:pt x="56" y="1292"/>
                  </a:cubicBezTo>
                  <a:cubicBezTo>
                    <a:pt x="398" y="1248"/>
                    <a:pt x="740" y="1181"/>
                    <a:pt x="1082" y="1126"/>
                  </a:cubicBezTo>
                  <a:cubicBezTo>
                    <a:pt x="2341" y="894"/>
                    <a:pt x="3588" y="596"/>
                    <a:pt x="4835" y="276"/>
                  </a:cubicBezTo>
                  <a:cubicBezTo>
                    <a:pt x="4857" y="188"/>
                    <a:pt x="4868" y="89"/>
                    <a:pt x="48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6745000" y="2411000"/>
              <a:ext cx="121700" cy="194050"/>
            </a:xfrm>
            <a:custGeom>
              <a:avLst/>
              <a:gdLst/>
              <a:ahLst/>
              <a:cxnLst/>
              <a:rect l="l" t="t" r="r" b="b"/>
              <a:pathLst>
                <a:path w="4868" h="7762" extrusionOk="0">
                  <a:moveTo>
                    <a:pt x="0" y="1"/>
                  </a:moveTo>
                  <a:lnTo>
                    <a:pt x="530" y="5873"/>
                  </a:lnTo>
                  <a:cubicBezTo>
                    <a:pt x="627" y="6948"/>
                    <a:pt x="1531" y="7762"/>
                    <a:pt x="2609" y="7762"/>
                  </a:cubicBezTo>
                  <a:cubicBezTo>
                    <a:pt x="2637" y="7762"/>
                    <a:pt x="2665" y="7761"/>
                    <a:pt x="2694" y="7760"/>
                  </a:cubicBezTo>
                  <a:cubicBezTo>
                    <a:pt x="3786" y="7716"/>
                    <a:pt x="4658" y="6822"/>
                    <a:pt x="4680" y="5729"/>
                  </a:cubicBezTo>
                  <a:lnTo>
                    <a:pt x="4702" y="4725"/>
                  </a:lnTo>
                  <a:lnTo>
                    <a:pt x="4791" y="2826"/>
                  </a:lnTo>
                  <a:lnTo>
                    <a:pt x="4868" y="1171"/>
                  </a:lnTo>
                  <a:lnTo>
                    <a:pt x="0" y="1"/>
                  </a:ln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6768450" y="2465300"/>
              <a:ext cx="97150" cy="64500"/>
            </a:xfrm>
            <a:custGeom>
              <a:avLst/>
              <a:gdLst/>
              <a:ahLst/>
              <a:cxnLst/>
              <a:rect l="l" t="t" r="r" b="b"/>
              <a:pathLst>
                <a:path w="3886" h="2580" extrusionOk="0">
                  <a:moveTo>
                    <a:pt x="778" y="0"/>
                  </a:moveTo>
                  <a:cubicBezTo>
                    <a:pt x="463" y="0"/>
                    <a:pt x="190" y="20"/>
                    <a:pt x="1" y="69"/>
                  </a:cubicBezTo>
                  <a:cubicBezTo>
                    <a:pt x="449" y="1334"/>
                    <a:pt x="1388" y="2579"/>
                    <a:pt x="3277" y="2579"/>
                  </a:cubicBezTo>
                  <a:cubicBezTo>
                    <a:pt x="3433" y="2579"/>
                    <a:pt x="3595" y="2571"/>
                    <a:pt x="3764" y="2553"/>
                  </a:cubicBezTo>
                  <a:lnTo>
                    <a:pt x="3886" y="301"/>
                  </a:lnTo>
                  <a:cubicBezTo>
                    <a:pt x="3886" y="301"/>
                    <a:pt x="2010" y="0"/>
                    <a:pt x="778" y="0"/>
                  </a:cubicBezTo>
                  <a:close/>
                </a:path>
              </a:pathLst>
            </a:custGeom>
            <a:solidFill>
              <a:srgbClr val="74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6672975" y="2270425"/>
              <a:ext cx="235400" cy="170675"/>
            </a:xfrm>
            <a:custGeom>
              <a:avLst/>
              <a:gdLst/>
              <a:ahLst/>
              <a:cxnLst/>
              <a:rect l="l" t="t" r="r" b="b"/>
              <a:pathLst>
                <a:path w="9416" h="6827" extrusionOk="0">
                  <a:moveTo>
                    <a:pt x="6211" y="1"/>
                  </a:moveTo>
                  <a:cubicBezTo>
                    <a:pt x="5373" y="1"/>
                    <a:pt x="4488" y="293"/>
                    <a:pt x="3709" y="900"/>
                  </a:cubicBezTo>
                  <a:cubicBezTo>
                    <a:pt x="1998" y="1308"/>
                    <a:pt x="1" y="3880"/>
                    <a:pt x="2087" y="6827"/>
                  </a:cubicBezTo>
                  <a:lnTo>
                    <a:pt x="9416" y="3383"/>
                  </a:lnTo>
                  <a:cubicBezTo>
                    <a:pt x="9394" y="1191"/>
                    <a:pt x="7900" y="1"/>
                    <a:pt x="6211" y="1"/>
                  </a:cubicBezTo>
                  <a:close/>
                </a:path>
              </a:pathLst>
            </a:custGeom>
            <a:solidFill>
              <a:srgbClr val="2A15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6711600" y="2286400"/>
              <a:ext cx="215825" cy="221875"/>
            </a:xfrm>
            <a:custGeom>
              <a:avLst/>
              <a:gdLst/>
              <a:ahLst/>
              <a:cxnLst/>
              <a:rect l="l" t="t" r="r" b="b"/>
              <a:pathLst>
                <a:path w="8633" h="8875" extrusionOk="0">
                  <a:moveTo>
                    <a:pt x="4891" y="0"/>
                  </a:moveTo>
                  <a:cubicBezTo>
                    <a:pt x="3462" y="0"/>
                    <a:pt x="1840" y="797"/>
                    <a:pt x="1116" y="1784"/>
                  </a:cubicBezTo>
                  <a:cubicBezTo>
                    <a:pt x="1" y="3296"/>
                    <a:pt x="255" y="5184"/>
                    <a:pt x="1237" y="6629"/>
                  </a:cubicBezTo>
                  <a:cubicBezTo>
                    <a:pt x="1690" y="7292"/>
                    <a:pt x="2297" y="7866"/>
                    <a:pt x="3003" y="8252"/>
                  </a:cubicBezTo>
                  <a:cubicBezTo>
                    <a:pt x="3683" y="8638"/>
                    <a:pt x="4482" y="8874"/>
                    <a:pt x="5258" y="8874"/>
                  </a:cubicBezTo>
                  <a:cubicBezTo>
                    <a:pt x="5881" y="8874"/>
                    <a:pt x="6489" y="8722"/>
                    <a:pt x="7010" y="8373"/>
                  </a:cubicBezTo>
                  <a:cubicBezTo>
                    <a:pt x="7860" y="7810"/>
                    <a:pt x="8345" y="6795"/>
                    <a:pt x="8456" y="5791"/>
                  </a:cubicBezTo>
                  <a:cubicBezTo>
                    <a:pt x="8632" y="4069"/>
                    <a:pt x="7981" y="1762"/>
                    <a:pt x="6645" y="592"/>
                  </a:cubicBezTo>
                  <a:cubicBezTo>
                    <a:pt x="6226" y="228"/>
                    <a:pt x="5685" y="40"/>
                    <a:pt x="5111" y="7"/>
                  </a:cubicBezTo>
                  <a:cubicBezTo>
                    <a:pt x="5039" y="3"/>
                    <a:pt x="4965" y="0"/>
                    <a:pt x="4891" y="0"/>
                  </a:cubicBez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6784175" y="2279400"/>
              <a:ext cx="123100" cy="62925"/>
            </a:xfrm>
            <a:custGeom>
              <a:avLst/>
              <a:gdLst/>
              <a:ahLst/>
              <a:cxnLst/>
              <a:rect l="l" t="t" r="r" b="b"/>
              <a:pathLst>
                <a:path w="4924" h="2517" extrusionOk="0">
                  <a:moveTo>
                    <a:pt x="2070" y="1"/>
                  </a:moveTo>
                  <a:cubicBezTo>
                    <a:pt x="1267" y="1"/>
                    <a:pt x="492" y="320"/>
                    <a:pt x="1" y="728"/>
                  </a:cubicBezTo>
                  <a:cubicBezTo>
                    <a:pt x="250" y="692"/>
                    <a:pt x="506" y="674"/>
                    <a:pt x="767" y="674"/>
                  </a:cubicBezTo>
                  <a:cubicBezTo>
                    <a:pt x="2253" y="674"/>
                    <a:pt x="3872" y="1268"/>
                    <a:pt x="4924" y="2516"/>
                  </a:cubicBezTo>
                  <a:cubicBezTo>
                    <a:pt x="4382" y="628"/>
                    <a:pt x="3198" y="1"/>
                    <a:pt x="2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6654775" y="2289050"/>
              <a:ext cx="164200" cy="155925"/>
            </a:xfrm>
            <a:custGeom>
              <a:avLst/>
              <a:gdLst/>
              <a:ahLst/>
              <a:cxnLst/>
              <a:rect l="l" t="t" r="r" b="b"/>
              <a:pathLst>
                <a:path w="6568" h="6237" extrusionOk="0">
                  <a:moveTo>
                    <a:pt x="5729" y="0"/>
                  </a:moveTo>
                  <a:cubicBezTo>
                    <a:pt x="2329" y="795"/>
                    <a:pt x="0" y="4691"/>
                    <a:pt x="3477" y="6236"/>
                  </a:cubicBezTo>
                  <a:cubicBezTo>
                    <a:pt x="4647" y="5685"/>
                    <a:pt x="6568" y="2671"/>
                    <a:pt x="5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6879650" y="2371350"/>
              <a:ext cx="17150" cy="19050"/>
            </a:xfrm>
            <a:custGeom>
              <a:avLst/>
              <a:gdLst/>
              <a:ahLst/>
              <a:cxnLst/>
              <a:rect l="l" t="t" r="r" b="b"/>
              <a:pathLst>
                <a:path w="686" h="762" extrusionOk="0">
                  <a:moveTo>
                    <a:pt x="287" y="0"/>
                  </a:moveTo>
                  <a:cubicBezTo>
                    <a:pt x="257" y="0"/>
                    <a:pt x="228" y="6"/>
                    <a:pt x="199" y="20"/>
                  </a:cubicBezTo>
                  <a:cubicBezTo>
                    <a:pt x="56" y="86"/>
                    <a:pt x="1" y="306"/>
                    <a:pt x="89" y="505"/>
                  </a:cubicBezTo>
                  <a:cubicBezTo>
                    <a:pt x="149" y="660"/>
                    <a:pt x="277" y="762"/>
                    <a:pt x="399" y="762"/>
                  </a:cubicBezTo>
                  <a:cubicBezTo>
                    <a:pt x="433" y="762"/>
                    <a:pt x="466" y="754"/>
                    <a:pt x="497" y="737"/>
                  </a:cubicBezTo>
                  <a:cubicBezTo>
                    <a:pt x="641" y="671"/>
                    <a:pt x="685" y="461"/>
                    <a:pt x="608" y="262"/>
                  </a:cubicBezTo>
                  <a:cubicBezTo>
                    <a:pt x="537" y="103"/>
                    <a:pt x="409"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6824475" y="2392275"/>
              <a:ext cx="16850" cy="18975"/>
            </a:xfrm>
            <a:custGeom>
              <a:avLst/>
              <a:gdLst/>
              <a:ahLst/>
              <a:cxnLst/>
              <a:rect l="l" t="t" r="r" b="b"/>
              <a:pathLst>
                <a:path w="674" h="759" extrusionOk="0">
                  <a:moveTo>
                    <a:pt x="281" y="1"/>
                  </a:moveTo>
                  <a:cubicBezTo>
                    <a:pt x="249" y="1"/>
                    <a:pt x="218" y="8"/>
                    <a:pt x="188" y="21"/>
                  </a:cubicBezTo>
                  <a:cubicBezTo>
                    <a:pt x="44" y="88"/>
                    <a:pt x="0" y="297"/>
                    <a:pt x="78" y="496"/>
                  </a:cubicBezTo>
                  <a:cubicBezTo>
                    <a:pt x="148" y="655"/>
                    <a:pt x="276" y="758"/>
                    <a:pt x="398" y="758"/>
                  </a:cubicBezTo>
                  <a:cubicBezTo>
                    <a:pt x="428" y="758"/>
                    <a:pt x="458" y="752"/>
                    <a:pt x="486" y="739"/>
                  </a:cubicBezTo>
                  <a:cubicBezTo>
                    <a:pt x="629" y="673"/>
                    <a:pt x="674" y="452"/>
                    <a:pt x="596" y="253"/>
                  </a:cubicBezTo>
                  <a:cubicBezTo>
                    <a:pt x="526" y="96"/>
                    <a:pt x="401"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6851200" y="2371650"/>
              <a:ext cx="32900" cy="57325"/>
            </a:xfrm>
            <a:custGeom>
              <a:avLst/>
              <a:gdLst/>
              <a:ahLst/>
              <a:cxnLst/>
              <a:rect l="l" t="t" r="r" b="b"/>
              <a:pathLst>
                <a:path w="1316" h="2293" extrusionOk="0">
                  <a:moveTo>
                    <a:pt x="56" y="0"/>
                  </a:moveTo>
                  <a:cubicBezTo>
                    <a:pt x="27" y="0"/>
                    <a:pt x="1" y="31"/>
                    <a:pt x="24" y="63"/>
                  </a:cubicBezTo>
                  <a:cubicBezTo>
                    <a:pt x="267" y="438"/>
                    <a:pt x="510" y="802"/>
                    <a:pt x="775" y="1155"/>
                  </a:cubicBezTo>
                  <a:cubicBezTo>
                    <a:pt x="907" y="1332"/>
                    <a:pt x="1061" y="1520"/>
                    <a:pt x="1117" y="1729"/>
                  </a:cubicBezTo>
                  <a:cubicBezTo>
                    <a:pt x="1161" y="1906"/>
                    <a:pt x="1073" y="2072"/>
                    <a:pt x="962" y="2204"/>
                  </a:cubicBezTo>
                  <a:cubicBezTo>
                    <a:pt x="940" y="2237"/>
                    <a:pt x="962" y="2292"/>
                    <a:pt x="1006" y="2292"/>
                  </a:cubicBezTo>
                  <a:cubicBezTo>
                    <a:pt x="1172" y="2281"/>
                    <a:pt x="1293" y="2105"/>
                    <a:pt x="1293" y="1950"/>
                  </a:cubicBezTo>
                  <a:cubicBezTo>
                    <a:pt x="1315" y="1718"/>
                    <a:pt x="1194" y="1509"/>
                    <a:pt x="1073" y="1332"/>
                  </a:cubicBezTo>
                  <a:cubicBezTo>
                    <a:pt x="763" y="879"/>
                    <a:pt x="432" y="449"/>
                    <a:pt x="90" y="19"/>
                  </a:cubicBezTo>
                  <a:cubicBezTo>
                    <a:pt x="80" y="6"/>
                    <a:pt x="68"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6687600" y="2425750"/>
              <a:ext cx="90800" cy="80825"/>
            </a:xfrm>
            <a:custGeom>
              <a:avLst/>
              <a:gdLst/>
              <a:ahLst/>
              <a:cxnLst/>
              <a:rect l="l" t="t" r="r" b="b"/>
              <a:pathLst>
                <a:path w="3632" h="3233" extrusionOk="0">
                  <a:moveTo>
                    <a:pt x="1233" y="0"/>
                  </a:moveTo>
                  <a:cubicBezTo>
                    <a:pt x="814" y="0"/>
                    <a:pt x="396" y="181"/>
                    <a:pt x="199" y="537"/>
                  </a:cubicBezTo>
                  <a:cubicBezTo>
                    <a:pt x="1" y="890"/>
                    <a:pt x="45" y="1331"/>
                    <a:pt x="177" y="1707"/>
                  </a:cubicBezTo>
                  <a:cubicBezTo>
                    <a:pt x="354" y="2192"/>
                    <a:pt x="663" y="2645"/>
                    <a:pt x="1104" y="2932"/>
                  </a:cubicBezTo>
                  <a:cubicBezTo>
                    <a:pt x="1394" y="3125"/>
                    <a:pt x="1743" y="3233"/>
                    <a:pt x="2091" y="3233"/>
                  </a:cubicBezTo>
                  <a:cubicBezTo>
                    <a:pt x="2261" y="3233"/>
                    <a:pt x="2431" y="3207"/>
                    <a:pt x="2594" y="3153"/>
                  </a:cubicBezTo>
                  <a:cubicBezTo>
                    <a:pt x="3080" y="2987"/>
                    <a:pt x="3489" y="2534"/>
                    <a:pt x="3533" y="2027"/>
                  </a:cubicBezTo>
                  <a:cubicBezTo>
                    <a:pt x="3632" y="1033"/>
                    <a:pt x="2319" y="139"/>
                    <a:pt x="1458" y="18"/>
                  </a:cubicBezTo>
                  <a:cubicBezTo>
                    <a:pt x="1383" y="6"/>
                    <a:pt x="1308" y="0"/>
                    <a:pt x="1233" y="0"/>
                  </a:cubicBez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6709400" y="2459050"/>
              <a:ext cx="42250" cy="18075"/>
            </a:xfrm>
            <a:custGeom>
              <a:avLst/>
              <a:gdLst/>
              <a:ahLst/>
              <a:cxnLst/>
              <a:rect l="l" t="t" r="r" b="b"/>
              <a:pathLst>
                <a:path w="1690" h="723" extrusionOk="0">
                  <a:moveTo>
                    <a:pt x="635" y="1"/>
                  </a:moveTo>
                  <a:cubicBezTo>
                    <a:pt x="454" y="1"/>
                    <a:pt x="268" y="26"/>
                    <a:pt x="78" y="66"/>
                  </a:cubicBezTo>
                  <a:cubicBezTo>
                    <a:pt x="1" y="88"/>
                    <a:pt x="12" y="220"/>
                    <a:pt x="89" y="220"/>
                  </a:cubicBezTo>
                  <a:cubicBezTo>
                    <a:pt x="121" y="217"/>
                    <a:pt x="153" y="215"/>
                    <a:pt x="185" y="215"/>
                  </a:cubicBezTo>
                  <a:cubicBezTo>
                    <a:pt x="599" y="215"/>
                    <a:pt x="1037" y="469"/>
                    <a:pt x="1314" y="684"/>
                  </a:cubicBezTo>
                  <a:cubicBezTo>
                    <a:pt x="1344" y="713"/>
                    <a:pt x="1393" y="723"/>
                    <a:pt x="1435" y="723"/>
                  </a:cubicBezTo>
                  <a:cubicBezTo>
                    <a:pt x="1456" y="723"/>
                    <a:pt x="1476" y="720"/>
                    <a:pt x="1491" y="717"/>
                  </a:cubicBezTo>
                  <a:cubicBezTo>
                    <a:pt x="1546" y="706"/>
                    <a:pt x="1601" y="662"/>
                    <a:pt x="1634" y="617"/>
                  </a:cubicBezTo>
                  <a:cubicBezTo>
                    <a:pt x="1689" y="496"/>
                    <a:pt x="1656" y="375"/>
                    <a:pt x="1557" y="308"/>
                  </a:cubicBezTo>
                  <a:cubicBezTo>
                    <a:pt x="1267" y="82"/>
                    <a:pt x="958" y="1"/>
                    <a:pt x="635" y="1"/>
                  </a:cubicBezTo>
                  <a:close/>
                </a:path>
              </a:pathLst>
            </a:custGeom>
            <a:solidFill>
              <a:srgbClr val="74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6864950" y="2323125"/>
              <a:ext cx="36700" cy="18225"/>
            </a:xfrm>
            <a:custGeom>
              <a:avLst/>
              <a:gdLst/>
              <a:ahLst/>
              <a:cxnLst/>
              <a:rect l="l" t="t" r="r" b="b"/>
              <a:pathLst>
                <a:path w="1468" h="729" extrusionOk="0">
                  <a:moveTo>
                    <a:pt x="943" y="1"/>
                  </a:moveTo>
                  <a:cubicBezTo>
                    <a:pt x="589" y="1"/>
                    <a:pt x="74" y="246"/>
                    <a:pt x="26" y="503"/>
                  </a:cubicBezTo>
                  <a:cubicBezTo>
                    <a:pt x="0" y="661"/>
                    <a:pt x="165" y="729"/>
                    <a:pt x="384" y="729"/>
                  </a:cubicBezTo>
                  <a:cubicBezTo>
                    <a:pt x="820" y="729"/>
                    <a:pt x="1468" y="462"/>
                    <a:pt x="1240" y="116"/>
                  </a:cubicBezTo>
                  <a:cubicBezTo>
                    <a:pt x="1186" y="35"/>
                    <a:pt x="1076" y="1"/>
                    <a:pt x="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6777450" y="2356400"/>
              <a:ext cx="40375" cy="24100"/>
            </a:xfrm>
            <a:custGeom>
              <a:avLst/>
              <a:gdLst/>
              <a:ahLst/>
              <a:cxnLst/>
              <a:rect l="l" t="t" r="r" b="b"/>
              <a:pathLst>
                <a:path w="1615" h="964" extrusionOk="0">
                  <a:moveTo>
                    <a:pt x="1084" y="0"/>
                  </a:moveTo>
                  <a:cubicBezTo>
                    <a:pt x="673" y="0"/>
                    <a:pt x="41" y="361"/>
                    <a:pt x="16" y="684"/>
                  </a:cubicBezTo>
                  <a:cubicBezTo>
                    <a:pt x="1" y="885"/>
                    <a:pt x="119" y="963"/>
                    <a:pt x="292" y="963"/>
                  </a:cubicBezTo>
                  <a:cubicBezTo>
                    <a:pt x="756" y="963"/>
                    <a:pt x="1615" y="399"/>
                    <a:pt x="1374" y="110"/>
                  </a:cubicBezTo>
                  <a:cubicBezTo>
                    <a:pt x="1312" y="33"/>
                    <a:pt x="1208" y="0"/>
                    <a:pt x="1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6841725" y="2439850"/>
              <a:ext cx="31475" cy="10100"/>
            </a:xfrm>
            <a:custGeom>
              <a:avLst/>
              <a:gdLst/>
              <a:ahLst/>
              <a:cxnLst/>
              <a:rect l="l" t="t" r="r" b="b"/>
              <a:pathLst>
                <a:path w="1259" h="404" extrusionOk="0">
                  <a:moveTo>
                    <a:pt x="1192" y="1"/>
                  </a:moveTo>
                  <a:cubicBezTo>
                    <a:pt x="1187" y="1"/>
                    <a:pt x="1181" y="2"/>
                    <a:pt x="1176" y="6"/>
                  </a:cubicBezTo>
                  <a:cubicBezTo>
                    <a:pt x="1021" y="72"/>
                    <a:pt x="833" y="116"/>
                    <a:pt x="668" y="127"/>
                  </a:cubicBezTo>
                  <a:cubicBezTo>
                    <a:pt x="630" y="132"/>
                    <a:pt x="586" y="135"/>
                    <a:pt x="540" y="135"/>
                  </a:cubicBezTo>
                  <a:cubicBezTo>
                    <a:pt x="387" y="135"/>
                    <a:pt x="204" y="104"/>
                    <a:pt x="94" y="28"/>
                  </a:cubicBezTo>
                  <a:cubicBezTo>
                    <a:pt x="85" y="22"/>
                    <a:pt x="76" y="20"/>
                    <a:pt x="67" y="20"/>
                  </a:cubicBezTo>
                  <a:cubicBezTo>
                    <a:pt x="26" y="20"/>
                    <a:pt x="0" y="79"/>
                    <a:pt x="28" y="116"/>
                  </a:cubicBezTo>
                  <a:cubicBezTo>
                    <a:pt x="171" y="315"/>
                    <a:pt x="403" y="403"/>
                    <a:pt x="679" y="403"/>
                  </a:cubicBezTo>
                  <a:cubicBezTo>
                    <a:pt x="911" y="392"/>
                    <a:pt x="1109" y="271"/>
                    <a:pt x="1231" y="83"/>
                  </a:cubicBezTo>
                  <a:cubicBezTo>
                    <a:pt x="1259" y="46"/>
                    <a:pt x="1224" y="1"/>
                    <a:pt x="1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6987550" y="2262550"/>
              <a:ext cx="75625" cy="43075"/>
            </a:xfrm>
            <a:custGeom>
              <a:avLst/>
              <a:gdLst/>
              <a:ahLst/>
              <a:cxnLst/>
              <a:rect l="l" t="t" r="r" b="b"/>
              <a:pathLst>
                <a:path w="3025" h="1723" extrusionOk="0">
                  <a:moveTo>
                    <a:pt x="2705" y="1"/>
                  </a:moveTo>
                  <a:lnTo>
                    <a:pt x="365" y="564"/>
                  </a:lnTo>
                  <a:cubicBezTo>
                    <a:pt x="166" y="608"/>
                    <a:pt x="34" y="784"/>
                    <a:pt x="22" y="994"/>
                  </a:cubicBezTo>
                  <a:cubicBezTo>
                    <a:pt x="0" y="1237"/>
                    <a:pt x="188" y="1447"/>
                    <a:pt x="431" y="1469"/>
                  </a:cubicBezTo>
                  <a:lnTo>
                    <a:pt x="3025" y="1723"/>
                  </a:lnTo>
                  <a:lnTo>
                    <a:pt x="2705" y="1"/>
                  </a:lnTo>
                  <a:close/>
                </a:path>
              </a:pathLst>
            </a:custGeom>
            <a:solidFill>
              <a:srgbClr val="74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7150900" y="2332925"/>
              <a:ext cx="102950" cy="128600"/>
            </a:xfrm>
            <a:custGeom>
              <a:avLst/>
              <a:gdLst/>
              <a:ahLst/>
              <a:cxnLst/>
              <a:rect l="l" t="t" r="r" b="b"/>
              <a:pathLst>
                <a:path w="4118" h="5144" extrusionOk="0">
                  <a:moveTo>
                    <a:pt x="1822" y="0"/>
                  </a:moveTo>
                  <a:lnTo>
                    <a:pt x="1" y="1005"/>
                  </a:lnTo>
                  <a:lnTo>
                    <a:pt x="1513" y="5144"/>
                  </a:lnTo>
                  <a:lnTo>
                    <a:pt x="4118" y="3179"/>
                  </a:lnTo>
                  <a:cubicBezTo>
                    <a:pt x="3422" y="2053"/>
                    <a:pt x="2870" y="1214"/>
                    <a:pt x="1822" y="0"/>
                  </a:cubicBez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7060675" y="2258425"/>
              <a:ext cx="135775" cy="102175"/>
            </a:xfrm>
            <a:custGeom>
              <a:avLst/>
              <a:gdLst/>
              <a:ahLst/>
              <a:cxnLst/>
              <a:rect l="l" t="t" r="r" b="b"/>
              <a:pathLst>
                <a:path w="5431" h="4087" extrusionOk="0">
                  <a:moveTo>
                    <a:pt x="2837" y="0"/>
                  </a:moveTo>
                  <a:lnTo>
                    <a:pt x="0" y="2042"/>
                  </a:lnTo>
                  <a:cubicBezTo>
                    <a:pt x="1476" y="3193"/>
                    <a:pt x="2671" y="4086"/>
                    <a:pt x="3707" y="4086"/>
                  </a:cubicBezTo>
                  <a:cubicBezTo>
                    <a:pt x="4331" y="4086"/>
                    <a:pt x="4896" y="3763"/>
                    <a:pt x="5431" y="2980"/>
                  </a:cubicBezTo>
                  <a:lnTo>
                    <a:pt x="2837" y="0"/>
                  </a:ln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6944225" y="2305325"/>
              <a:ext cx="45000" cy="135350"/>
            </a:xfrm>
            <a:custGeom>
              <a:avLst/>
              <a:gdLst/>
              <a:ahLst/>
              <a:cxnLst/>
              <a:rect l="l" t="t" r="r" b="b"/>
              <a:pathLst>
                <a:path w="1800" h="5414" extrusionOk="0">
                  <a:moveTo>
                    <a:pt x="850" y="0"/>
                  </a:moveTo>
                  <a:lnTo>
                    <a:pt x="486" y="1811"/>
                  </a:lnTo>
                  <a:lnTo>
                    <a:pt x="78" y="3775"/>
                  </a:lnTo>
                  <a:cubicBezTo>
                    <a:pt x="67" y="3853"/>
                    <a:pt x="89" y="3919"/>
                    <a:pt x="133" y="3974"/>
                  </a:cubicBezTo>
                  <a:lnTo>
                    <a:pt x="144" y="3985"/>
                  </a:lnTo>
                  <a:cubicBezTo>
                    <a:pt x="243" y="4084"/>
                    <a:pt x="221" y="4239"/>
                    <a:pt x="111" y="4305"/>
                  </a:cubicBezTo>
                  <a:cubicBezTo>
                    <a:pt x="56" y="4349"/>
                    <a:pt x="23" y="4393"/>
                    <a:pt x="12" y="4449"/>
                  </a:cubicBezTo>
                  <a:cubicBezTo>
                    <a:pt x="1" y="4504"/>
                    <a:pt x="12" y="4559"/>
                    <a:pt x="45" y="4614"/>
                  </a:cubicBezTo>
                  <a:cubicBezTo>
                    <a:pt x="133" y="4736"/>
                    <a:pt x="133" y="4890"/>
                    <a:pt x="67" y="5023"/>
                  </a:cubicBezTo>
                  <a:cubicBezTo>
                    <a:pt x="45" y="5067"/>
                    <a:pt x="34" y="5111"/>
                    <a:pt x="34" y="5155"/>
                  </a:cubicBezTo>
                  <a:cubicBezTo>
                    <a:pt x="34" y="5254"/>
                    <a:pt x="100" y="5354"/>
                    <a:pt x="188" y="5387"/>
                  </a:cubicBezTo>
                  <a:cubicBezTo>
                    <a:pt x="227" y="5405"/>
                    <a:pt x="267" y="5413"/>
                    <a:pt x="305" y="5413"/>
                  </a:cubicBezTo>
                  <a:cubicBezTo>
                    <a:pt x="429" y="5413"/>
                    <a:pt x="538" y="5326"/>
                    <a:pt x="563" y="5199"/>
                  </a:cubicBezTo>
                  <a:cubicBezTo>
                    <a:pt x="574" y="5177"/>
                    <a:pt x="574" y="5155"/>
                    <a:pt x="574" y="5133"/>
                  </a:cubicBezTo>
                  <a:cubicBezTo>
                    <a:pt x="563" y="4978"/>
                    <a:pt x="619" y="4835"/>
                    <a:pt x="740" y="4758"/>
                  </a:cubicBezTo>
                  <a:cubicBezTo>
                    <a:pt x="839" y="4691"/>
                    <a:pt x="872" y="4559"/>
                    <a:pt x="806" y="4460"/>
                  </a:cubicBezTo>
                  <a:cubicBezTo>
                    <a:pt x="729" y="4338"/>
                    <a:pt x="762" y="4195"/>
                    <a:pt x="884" y="4128"/>
                  </a:cubicBezTo>
                  <a:lnTo>
                    <a:pt x="906" y="4128"/>
                  </a:lnTo>
                  <a:cubicBezTo>
                    <a:pt x="972" y="4095"/>
                    <a:pt x="1016" y="4040"/>
                    <a:pt x="1027" y="3974"/>
                  </a:cubicBezTo>
                  <a:lnTo>
                    <a:pt x="1237" y="2970"/>
                  </a:lnTo>
                  <a:lnTo>
                    <a:pt x="1800" y="18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6948375" y="2361075"/>
              <a:ext cx="22650" cy="75950"/>
            </a:xfrm>
            <a:custGeom>
              <a:avLst/>
              <a:gdLst/>
              <a:ahLst/>
              <a:cxnLst/>
              <a:rect l="l" t="t" r="r" b="b"/>
              <a:pathLst>
                <a:path w="906" h="3038" extrusionOk="0">
                  <a:moveTo>
                    <a:pt x="386" y="0"/>
                  </a:moveTo>
                  <a:lnTo>
                    <a:pt x="66" y="1578"/>
                  </a:lnTo>
                  <a:cubicBezTo>
                    <a:pt x="66" y="1600"/>
                    <a:pt x="66" y="1612"/>
                    <a:pt x="77" y="1634"/>
                  </a:cubicBezTo>
                  <a:lnTo>
                    <a:pt x="88" y="1634"/>
                  </a:lnTo>
                  <a:lnTo>
                    <a:pt x="99" y="1656"/>
                  </a:lnTo>
                  <a:cubicBezTo>
                    <a:pt x="110" y="1667"/>
                    <a:pt x="122" y="1678"/>
                    <a:pt x="133" y="1700"/>
                  </a:cubicBezTo>
                  <a:cubicBezTo>
                    <a:pt x="243" y="1865"/>
                    <a:pt x="199" y="2097"/>
                    <a:pt x="22" y="2208"/>
                  </a:cubicBezTo>
                  <a:cubicBezTo>
                    <a:pt x="11" y="2219"/>
                    <a:pt x="0" y="2241"/>
                    <a:pt x="0" y="2252"/>
                  </a:cubicBezTo>
                  <a:cubicBezTo>
                    <a:pt x="0" y="2263"/>
                    <a:pt x="0" y="2285"/>
                    <a:pt x="11" y="2307"/>
                  </a:cubicBezTo>
                  <a:cubicBezTo>
                    <a:pt x="122" y="2472"/>
                    <a:pt x="133" y="2682"/>
                    <a:pt x="33" y="2870"/>
                  </a:cubicBezTo>
                  <a:cubicBezTo>
                    <a:pt x="22" y="2881"/>
                    <a:pt x="22" y="2903"/>
                    <a:pt x="22" y="2925"/>
                  </a:cubicBezTo>
                  <a:cubicBezTo>
                    <a:pt x="22" y="2947"/>
                    <a:pt x="22" y="2969"/>
                    <a:pt x="33" y="2980"/>
                  </a:cubicBezTo>
                  <a:cubicBezTo>
                    <a:pt x="44" y="3002"/>
                    <a:pt x="66" y="3013"/>
                    <a:pt x="88" y="3024"/>
                  </a:cubicBezTo>
                  <a:cubicBezTo>
                    <a:pt x="107" y="3034"/>
                    <a:pt x="124" y="3037"/>
                    <a:pt x="138" y="3037"/>
                  </a:cubicBezTo>
                  <a:cubicBezTo>
                    <a:pt x="159" y="3037"/>
                    <a:pt x="175" y="3031"/>
                    <a:pt x="188" y="3024"/>
                  </a:cubicBezTo>
                  <a:cubicBezTo>
                    <a:pt x="221" y="3013"/>
                    <a:pt x="243" y="2980"/>
                    <a:pt x="254" y="2947"/>
                  </a:cubicBezTo>
                  <a:cubicBezTo>
                    <a:pt x="254" y="2936"/>
                    <a:pt x="254" y="2925"/>
                    <a:pt x="254" y="2914"/>
                  </a:cubicBezTo>
                  <a:cubicBezTo>
                    <a:pt x="243" y="2704"/>
                    <a:pt x="331" y="2506"/>
                    <a:pt x="486" y="2395"/>
                  </a:cubicBezTo>
                  <a:cubicBezTo>
                    <a:pt x="519" y="2373"/>
                    <a:pt x="530" y="2340"/>
                    <a:pt x="519" y="2307"/>
                  </a:cubicBezTo>
                  <a:cubicBezTo>
                    <a:pt x="453" y="2208"/>
                    <a:pt x="442" y="2097"/>
                    <a:pt x="464" y="1987"/>
                  </a:cubicBezTo>
                  <a:cubicBezTo>
                    <a:pt x="497" y="1887"/>
                    <a:pt x="563" y="1810"/>
                    <a:pt x="662" y="1766"/>
                  </a:cubicBezTo>
                  <a:lnTo>
                    <a:pt x="684" y="1755"/>
                  </a:lnTo>
                  <a:cubicBezTo>
                    <a:pt x="706" y="1744"/>
                    <a:pt x="718" y="1733"/>
                    <a:pt x="718" y="1711"/>
                  </a:cubicBezTo>
                  <a:lnTo>
                    <a:pt x="905" y="773"/>
                  </a:lnTo>
                  <a:cubicBezTo>
                    <a:pt x="861" y="695"/>
                    <a:pt x="806" y="629"/>
                    <a:pt x="751" y="552"/>
                  </a:cubicBezTo>
                  <a:lnTo>
                    <a:pt x="662" y="419"/>
                  </a:lnTo>
                  <a:cubicBezTo>
                    <a:pt x="640" y="375"/>
                    <a:pt x="607" y="331"/>
                    <a:pt x="585" y="298"/>
                  </a:cubicBezTo>
                  <a:cubicBezTo>
                    <a:pt x="519" y="199"/>
                    <a:pt x="453" y="99"/>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6942575" y="2287275"/>
              <a:ext cx="68725" cy="41625"/>
            </a:xfrm>
            <a:custGeom>
              <a:avLst/>
              <a:gdLst/>
              <a:ahLst/>
              <a:cxnLst/>
              <a:rect l="l" t="t" r="r" b="b"/>
              <a:pathLst>
                <a:path w="2749" h="1665" extrusionOk="0">
                  <a:moveTo>
                    <a:pt x="389" y="1"/>
                  </a:moveTo>
                  <a:cubicBezTo>
                    <a:pt x="296" y="1"/>
                    <a:pt x="218" y="63"/>
                    <a:pt x="199" y="160"/>
                  </a:cubicBezTo>
                  <a:lnTo>
                    <a:pt x="22" y="998"/>
                  </a:lnTo>
                  <a:cubicBezTo>
                    <a:pt x="0" y="1109"/>
                    <a:pt x="78" y="1208"/>
                    <a:pt x="177" y="1230"/>
                  </a:cubicBezTo>
                  <a:lnTo>
                    <a:pt x="2329" y="1661"/>
                  </a:lnTo>
                  <a:cubicBezTo>
                    <a:pt x="2342" y="1664"/>
                    <a:pt x="2355" y="1665"/>
                    <a:pt x="2368" y="1665"/>
                  </a:cubicBezTo>
                  <a:cubicBezTo>
                    <a:pt x="2456" y="1665"/>
                    <a:pt x="2542" y="1602"/>
                    <a:pt x="2561" y="1506"/>
                  </a:cubicBezTo>
                  <a:lnTo>
                    <a:pt x="2727" y="667"/>
                  </a:lnTo>
                  <a:cubicBezTo>
                    <a:pt x="2749" y="557"/>
                    <a:pt x="2682" y="458"/>
                    <a:pt x="2572" y="435"/>
                  </a:cubicBezTo>
                  <a:lnTo>
                    <a:pt x="431" y="5"/>
                  </a:lnTo>
                  <a:cubicBezTo>
                    <a:pt x="417" y="2"/>
                    <a:pt x="402" y="1"/>
                    <a:pt x="389"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6954150" y="2282925"/>
              <a:ext cx="51625" cy="21075"/>
            </a:xfrm>
            <a:custGeom>
              <a:avLst/>
              <a:gdLst/>
              <a:ahLst/>
              <a:cxnLst/>
              <a:rect l="l" t="t" r="r" b="b"/>
              <a:pathLst>
                <a:path w="2065" h="843" extrusionOk="0">
                  <a:moveTo>
                    <a:pt x="190" y="1"/>
                  </a:moveTo>
                  <a:cubicBezTo>
                    <a:pt x="131" y="1"/>
                    <a:pt x="76" y="42"/>
                    <a:pt x="56" y="102"/>
                  </a:cubicBezTo>
                  <a:lnTo>
                    <a:pt x="12" y="334"/>
                  </a:lnTo>
                  <a:cubicBezTo>
                    <a:pt x="1" y="411"/>
                    <a:pt x="45" y="477"/>
                    <a:pt x="111" y="488"/>
                  </a:cubicBezTo>
                  <a:lnTo>
                    <a:pt x="1855" y="841"/>
                  </a:lnTo>
                  <a:cubicBezTo>
                    <a:pt x="1862" y="842"/>
                    <a:pt x="1869" y="843"/>
                    <a:pt x="1875" y="843"/>
                  </a:cubicBezTo>
                  <a:cubicBezTo>
                    <a:pt x="1934" y="843"/>
                    <a:pt x="1990" y="800"/>
                    <a:pt x="2010" y="731"/>
                  </a:cubicBezTo>
                  <a:lnTo>
                    <a:pt x="2054" y="499"/>
                  </a:lnTo>
                  <a:cubicBezTo>
                    <a:pt x="2065" y="433"/>
                    <a:pt x="2021" y="367"/>
                    <a:pt x="1955" y="356"/>
                  </a:cubicBezTo>
                  <a:lnTo>
                    <a:pt x="211" y="2"/>
                  </a:lnTo>
                  <a:cubicBezTo>
                    <a:pt x="204" y="1"/>
                    <a:pt x="197" y="1"/>
                    <a:pt x="190"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6971825" y="2286525"/>
              <a:ext cx="33950" cy="17475"/>
            </a:xfrm>
            <a:custGeom>
              <a:avLst/>
              <a:gdLst/>
              <a:ahLst/>
              <a:cxnLst/>
              <a:rect l="l" t="t" r="r" b="b"/>
              <a:pathLst>
                <a:path w="1358" h="699" extrusionOk="0">
                  <a:moveTo>
                    <a:pt x="190" y="0"/>
                  </a:moveTo>
                  <a:cubicBezTo>
                    <a:pt x="131" y="0"/>
                    <a:pt x="76" y="42"/>
                    <a:pt x="67" y="101"/>
                  </a:cubicBezTo>
                  <a:lnTo>
                    <a:pt x="11" y="333"/>
                  </a:lnTo>
                  <a:cubicBezTo>
                    <a:pt x="0" y="410"/>
                    <a:pt x="44" y="477"/>
                    <a:pt x="122" y="488"/>
                  </a:cubicBezTo>
                  <a:lnTo>
                    <a:pt x="1148" y="697"/>
                  </a:lnTo>
                  <a:cubicBezTo>
                    <a:pt x="1155" y="698"/>
                    <a:pt x="1162" y="699"/>
                    <a:pt x="1168" y="699"/>
                  </a:cubicBezTo>
                  <a:cubicBezTo>
                    <a:pt x="1227" y="699"/>
                    <a:pt x="1283" y="656"/>
                    <a:pt x="1303" y="587"/>
                  </a:cubicBezTo>
                  <a:lnTo>
                    <a:pt x="1347" y="355"/>
                  </a:lnTo>
                  <a:cubicBezTo>
                    <a:pt x="1358" y="289"/>
                    <a:pt x="1314" y="223"/>
                    <a:pt x="1248" y="212"/>
                  </a:cubicBezTo>
                  <a:lnTo>
                    <a:pt x="210" y="2"/>
                  </a:lnTo>
                  <a:cubicBezTo>
                    <a:pt x="203" y="1"/>
                    <a:pt x="196" y="0"/>
                    <a:pt x="190" y="0"/>
                  </a:cubicBezTo>
                  <a:close/>
                </a:path>
              </a:pathLst>
            </a:custGeom>
            <a:solidFill>
              <a:srgbClr val="F27F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6945050" y="2287275"/>
              <a:ext cx="66250" cy="29775"/>
            </a:xfrm>
            <a:custGeom>
              <a:avLst/>
              <a:gdLst/>
              <a:ahLst/>
              <a:cxnLst/>
              <a:rect l="l" t="t" r="r" b="b"/>
              <a:pathLst>
                <a:path w="2650" h="1191" extrusionOk="0">
                  <a:moveTo>
                    <a:pt x="290" y="1"/>
                  </a:moveTo>
                  <a:cubicBezTo>
                    <a:pt x="197" y="1"/>
                    <a:pt x="119" y="63"/>
                    <a:pt x="100" y="160"/>
                  </a:cubicBezTo>
                  <a:lnTo>
                    <a:pt x="23" y="524"/>
                  </a:lnTo>
                  <a:cubicBezTo>
                    <a:pt x="1" y="634"/>
                    <a:pt x="67" y="734"/>
                    <a:pt x="177" y="756"/>
                  </a:cubicBezTo>
                  <a:lnTo>
                    <a:pt x="2319" y="1186"/>
                  </a:lnTo>
                  <a:cubicBezTo>
                    <a:pt x="2333" y="1189"/>
                    <a:pt x="2347" y="1190"/>
                    <a:pt x="2361" y="1190"/>
                  </a:cubicBezTo>
                  <a:cubicBezTo>
                    <a:pt x="2453" y="1190"/>
                    <a:pt x="2531" y="1128"/>
                    <a:pt x="2550" y="1032"/>
                  </a:cubicBezTo>
                  <a:lnTo>
                    <a:pt x="2628" y="667"/>
                  </a:lnTo>
                  <a:cubicBezTo>
                    <a:pt x="2650" y="557"/>
                    <a:pt x="2583" y="458"/>
                    <a:pt x="2473" y="435"/>
                  </a:cubicBezTo>
                  <a:lnTo>
                    <a:pt x="332" y="5"/>
                  </a:lnTo>
                  <a:cubicBezTo>
                    <a:pt x="318" y="2"/>
                    <a:pt x="303" y="1"/>
                    <a:pt x="290" y="1"/>
                  </a:cubicBezTo>
                  <a:close/>
                </a:path>
              </a:pathLst>
            </a:custGeom>
            <a:solidFill>
              <a:srgbClr val="F27F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6948650" y="2291475"/>
              <a:ext cx="9125" cy="23800"/>
            </a:xfrm>
            <a:custGeom>
              <a:avLst/>
              <a:gdLst/>
              <a:ahLst/>
              <a:cxnLst/>
              <a:rect l="l" t="t" r="r" b="b"/>
              <a:pathLst>
                <a:path w="365" h="952" extrusionOk="0">
                  <a:moveTo>
                    <a:pt x="255" y="0"/>
                  </a:moveTo>
                  <a:cubicBezTo>
                    <a:pt x="207" y="0"/>
                    <a:pt x="164" y="32"/>
                    <a:pt x="155" y="80"/>
                  </a:cubicBezTo>
                  <a:lnTo>
                    <a:pt x="11" y="830"/>
                  </a:lnTo>
                  <a:cubicBezTo>
                    <a:pt x="0" y="886"/>
                    <a:pt x="33" y="930"/>
                    <a:pt x="88" y="941"/>
                  </a:cubicBezTo>
                  <a:cubicBezTo>
                    <a:pt x="99" y="952"/>
                    <a:pt x="111" y="952"/>
                    <a:pt x="122" y="952"/>
                  </a:cubicBezTo>
                  <a:cubicBezTo>
                    <a:pt x="166" y="941"/>
                    <a:pt x="199" y="908"/>
                    <a:pt x="210" y="864"/>
                  </a:cubicBezTo>
                  <a:lnTo>
                    <a:pt x="353" y="124"/>
                  </a:lnTo>
                  <a:cubicBezTo>
                    <a:pt x="364" y="69"/>
                    <a:pt x="331" y="14"/>
                    <a:pt x="276" y="3"/>
                  </a:cubicBezTo>
                  <a:cubicBezTo>
                    <a:pt x="269" y="1"/>
                    <a:pt x="262" y="0"/>
                    <a:pt x="25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6956650" y="2293125"/>
              <a:ext cx="9125" cy="23525"/>
            </a:xfrm>
            <a:custGeom>
              <a:avLst/>
              <a:gdLst/>
              <a:ahLst/>
              <a:cxnLst/>
              <a:rect l="l" t="t" r="r" b="b"/>
              <a:pathLst>
                <a:path w="365" h="941" extrusionOk="0">
                  <a:moveTo>
                    <a:pt x="255" y="1"/>
                  </a:moveTo>
                  <a:cubicBezTo>
                    <a:pt x="207" y="1"/>
                    <a:pt x="164" y="32"/>
                    <a:pt x="155" y="80"/>
                  </a:cubicBezTo>
                  <a:lnTo>
                    <a:pt x="11" y="820"/>
                  </a:lnTo>
                  <a:cubicBezTo>
                    <a:pt x="0" y="875"/>
                    <a:pt x="33" y="930"/>
                    <a:pt x="89" y="941"/>
                  </a:cubicBezTo>
                  <a:lnTo>
                    <a:pt x="122" y="941"/>
                  </a:lnTo>
                  <a:cubicBezTo>
                    <a:pt x="166" y="941"/>
                    <a:pt x="199" y="908"/>
                    <a:pt x="199" y="864"/>
                  </a:cubicBezTo>
                  <a:lnTo>
                    <a:pt x="353" y="124"/>
                  </a:lnTo>
                  <a:cubicBezTo>
                    <a:pt x="364" y="69"/>
                    <a:pt x="331" y="14"/>
                    <a:pt x="276" y="3"/>
                  </a:cubicBezTo>
                  <a:cubicBezTo>
                    <a:pt x="269" y="1"/>
                    <a:pt x="262" y="1"/>
                    <a:pt x="255"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6964375" y="2294775"/>
              <a:ext cx="9400" cy="23550"/>
            </a:xfrm>
            <a:custGeom>
              <a:avLst/>
              <a:gdLst/>
              <a:ahLst/>
              <a:cxnLst/>
              <a:rect l="l" t="t" r="r" b="b"/>
              <a:pathLst>
                <a:path w="376" h="942" extrusionOk="0">
                  <a:moveTo>
                    <a:pt x="259" y="1"/>
                  </a:moveTo>
                  <a:cubicBezTo>
                    <a:pt x="219" y="1"/>
                    <a:pt x="175" y="32"/>
                    <a:pt x="166" y="80"/>
                  </a:cubicBezTo>
                  <a:lnTo>
                    <a:pt x="11" y="820"/>
                  </a:lnTo>
                  <a:cubicBezTo>
                    <a:pt x="0" y="875"/>
                    <a:pt x="33" y="930"/>
                    <a:pt x="89" y="941"/>
                  </a:cubicBezTo>
                  <a:lnTo>
                    <a:pt x="133" y="941"/>
                  </a:lnTo>
                  <a:cubicBezTo>
                    <a:pt x="166" y="941"/>
                    <a:pt x="199" y="908"/>
                    <a:pt x="210" y="864"/>
                  </a:cubicBezTo>
                  <a:lnTo>
                    <a:pt x="353" y="124"/>
                  </a:lnTo>
                  <a:cubicBezTo>
                    <a:pt x="376" y="58"/>
                    <a:pt x="331" y="14"/>
                    <a:pt x="276" y="3"/>
                  </a:cubicBezTo>
                  <a:cubicBezTo>
                    <a:pt x="271" y="2"/>
                    <a:pt x="265" y="1"/>
                    <a:pt x="259"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6972375" y="2296450"/>
              <a:ext cx="9125" cy="23525"/>
            </a:xfrm>
            <a:custGeom>
              <a:avLst/>
              <a:gdLst/>
              <a:ahLst/>
              <a:cxnLst/>
              <a:rect l="l" t="t" r="r" b="b"/>
              <a:pathLst>
                <a:path w="365" h="941" extrusionOk="0">
                  <a:moveTo>
                    <a:pt x="255" y="0"/>
                  </a:moveTo>
                  <a:cubicBezTo>
                    <a:pt x="208" y="0"/>
                    <a:pt x="164" y="31"/>
                    <a:pt x="155" y="80"/>
                  </a:cubicBezTo>
                  <a:lnTo>
                    <a:pt x="11" y="819"/>
                  </a:lnTo>
                  <a:cubicBezTo>
                    <a:pt x="0" y="874"/>
                    <a:pt x="33" y="929"/>
                    <a:pt x="89" y="940"/>
                  </a:cubicBezTo>
                  <a:lnTo>
                    <a:pt x="122" y="940"/>
                  </a:lnTo>
                  <a:cubicBezTo>
                    <a:pt x="166" y="929"/>
                    <a:pt x="199" y="896"/>
                    <a:pt x="210" y="863"/>
                  </a:cubicBezTo>
                  <a:lnTo>
                    <a:pt x="354" y="113"/>
                  </a:lnTo>
                  <a:cubicBezTo>
                    <a:pt x="365" y="57"/>
                    <a:pt x="331" y="13"/>
                    <a:pt x="276" y="2"/>
                  </a:cubicBezTo>
                  <a:cubicBezTo>
                    <a:pt x="269" y="1"/>
                    <a:pt x="262" y="0"/>
                    <a:pt x="255" y="0"/>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6980375" y="2297825"/>
              <a:ext cx="9125" cy="23800"/>
            </a:xfrm>
            <a:custGeom>
              <a:avLst/>
              <a:gdLst/>
              <a:ahLst/>
              <a:cxnLst/>
              <a:rect l="l" t="t" r="r" b="b"/>
              <a:pathLst>
                <a:path w="365" h="952" extrusionOk="0">
                  <a:moveTo>
                    <a:pt x="259" y="1"/>
                  </a:moveTo>
                  <a:cubicBezTo>
                    <a:pt x="210" y="1"/>
                    <a:pt x="165" y="41"/>
                    <a:pt x="155" y="91"/>
                  </a:cubicBezTo>
                  <a:lnTo>
                    <a:pt x="11" y="830"/>
                  </a:lnTo>
                  <a:cubicBezTo>
                    <a:pt x="0" y="885"/>
                    <a:pt x="34" y="941"/>
                    <a:pt x="89" y="952"/>
                  </a:cubicBezTo>
                  <a:lnTo>
                    <a:pt x="122" y="952"/>
                  </a:lnTo>
                  <a:cubicBezTo>
                    <a:pt x="166" y="941"/>
                    <a:pt x="199" y="908"/>
                    <a:pt x="199" y="863"/>
                  </a:cubicBezTo>
                  <a:lnTo>
                    <a:pt x="354" y="124"/>
                  </a:lnTo>
                  <a:cubicBezTo>
                    <a:pt x="365" y="69"/>
                    <a:pt x="332" y="13"/>
                    <a:pt x="276" y="2"/>
                  </a:cubicBezTo>
                  <a:cubicBezTo>
                    <a:pt x="271" y="1"/>
                    <a:pt x="265" y="1"/>
                    <a:pt x="259"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6988100" y="2299475"/>
              <a:ext cx="9400" cy="23750"/>
            </a:xfrm>
            <a:custGeom>
              <a:avLst/>
              <a:gdLst/>
              <a:ahLst/>
              <a:cxnLst/>
              <a:rect l="l" t="t" r="r" b="b"/>
              <a:pathLst>
                <a:path w="376" h="950" extrusionOk="0">
                  <a:moveTo>
                    <a:pt x="266" y="1"/>
                  </a:moveTo>
                  <a:cubicBezTo>
                    <a:pt x="219" y="1"/>
                    <a:pt x="176" y="32"/>
                    <a:pt x="166" y="80"/>
                  </a:cubicBezTo>
                  <a:lnTo>
                    <a:pt x="12" y="830"/>
                  </a:lnTo>
                  <a:cubicBezTo>
                    <a:pt x="0" y="886"/>
                    <a:pt x="45" y="930"/>
                    <a:pt x="100" y="941"/>
                  </a:cubicBezTo>
                  <a:cubicBezTo>
                    <a:pt x="105" y="946"/>
                    <a:pt x="111" y="949"/>
                    <a:pt x="116" y="949"/>
                  </a:cubicBezTo>
                  <a:cubicBezTo>
                    <a:pt x="122" y="949"/>
                    <a:pt x="127" y="946"/>
                    <a:pt x="133" y="941"/>
                  </a:cubicBezTo>
                  <a:cubicBezTo>
                    <a:pt x="166" y="941"/>
                    <a:pt x="210" y="908"/>
                    <a:pt x="210" y="864"/>
                  </a:cubicBezTo>
                  <a:lnTo>
                    <a:pt x="365" y="124"/>
                  </a:lnTo>
                  <a:cubicBezTo>
                    <a:pt x="376" y="69"/>
                    <a:pt x="343" y="14"/>
                    <a:pt x="287" y="3"/>
                  </a:cubicBezTo>
                  <a:cubicBezTo>
                    <a:pt x="280" y="1"/>
                    <a:pt x="273" y="1"/>
                    <a:pt x="266"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6996100" y="2301125"/>
              <a:ext cx="9400" cy="23550"/>
            </a:xfrm>
            <a:custGeom>
              <a:avLst/>
              <a:gdLst/>
              <a:ahLst/>
              <a:cxnLst/>
              <a:rect l="l" t="t" r="r" b="b"/>
              <a:pathLst>
                <a:path w="376" h="942" extrusionOk="0">
                  <a:moveTo>
                    <a:pt x="256" y="1"/>
                  </a:moveTo>
                  <a:cubicBezTo>
                    <a:pt x="210" y="1"/>
                    <a:pt x="176" y="32"/>
                    <a:pt x="166" y="80"/>
                  </a:cubicBezTo>
                  <a:lnTo>
                    <a:pt x="12" y="831"/>
                  </a:lnTo>
                  <a:cubicBezTo>
                    <a:pt x="1" y="875"/>
                    <a:pt x="34" y="930"/>
                    <a:pt x="89" y="941"/>
                  </a:cubicBezTo>
                  <a:lnTo>
                    <a:pt x="133" y="941"/>
                  </a:lnTo>
                  <a:cubicBezTo>
                    <a:pt x="166" y="941"/>
                    <a:pt x="199" y="908"/>
                    <a:pt x="210" y="864"/>
                  </a:cubicBezTo>
                  <a:lnTo>
                    <a:pt x="365" y="124"/>
                  </a:lnTo>
                  <a:cubicBezTo>
                    <a:pt x="376" y="69"/>
                    <a:pt x="332" y="14"/>
                    <a:pt x="277" y="3"/>
                  </a:cubicBezTo>
                  <a:cubicBezTo>
                    <a:pt x="269" y="1"/>
                    <a:pt x="262" y="1"/>
                    <a:pt x="256" y="1"/>
                  </a:cubicBezTo>
                  <a:close/>
                </a:path>
              </a:pathLst>
            </a:custGeom>
            <a:solidFill>
              <a:srgbClr val="F9B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6964375" y="2239125"/>
              <a:ext cx="40850" cy="52150"/>
            </a:xfrm>
            <a:custGeom>
              <a:avLst/>
              <a:gdLst/>
              <a:ahLst/>
              <a:cxnLst/>
              <a:rect l="l" t="t" r="r" b="b"/>
              <a:pathLst>
                <a:path w="1634" h="2086" extrusionOk="0">
                  <a:moveTo>
                    <a:pt x="972" y="0"/>
                  </a:moveTo>
                  <a:cubicBezTo>
                    <a:pt x="676" y="0"/>
                    <a:pt x="408" y="211"/>
                    <a:pt x="353" y="518"/>
                  </a:cubicBezTo>
                  <a:cubicBezTo>
                    <a:pt x="309" y="706"/>
                    <a:pt x="365" y="894"/>
                    <a:pt x="475" y="1026"/>
                  </a:cubicBezTo>
                  <a:cubicBezTo>
                    <a:pt x="519" y="1092"/>
                    <a:pt x="541" y="1180"/>
                    <a:pt x="530" y="1258"/>
                  </a:cubicBezTo>
                  <a:cubicBezTo>
                    <a:pt x="508" y="1357"/>
                    <a:pt x="442" y="1445"/>
                    <a:pt x="342" y="1467"/>
                  </a:cubicBezTo>
                  <a:lnTo>
                    <a:pt x="210" y="1512"/>
                  </a:lnTo>
                  <a:cubicBezTo>
                    <a:pt x="111" y="1545"/>
                    <a:pt x="33" y="1622"/>
                    <a:pt x="11" y="1721"/>
                  </a:cubicBezTo>
                  <a:lnTo>
                    <a:pt x="0" y="1799"/>
                  </a:lnTo>
                  <a:lnTo>
                    <a:pt x="1435" y="2086"/>
                  </a:lnTo>
                  <a:lnTo>
                    <a:pt x="1446" y="2008"/>
                  </a:lnTo>
                  <a:cubicBezTo>
                    <a:pt x="1468" y="1909"/>
                    <a:pt x="1435" y="1810"/>
                    <a:pt x="1358" y="1743"/>
                  </a:cubicBezTo>
                  <a:lnTo>
                    <a:pt x="1248" y="1655"/>
                  </a:lnTo>
                  <a:cubicBezTo>
                    <a:pt x="1170" y="1589"/>
                    <a:pt x="1126" y="1490"/>
                    <a:pt x="1148" y="1390"/>
                  </a:cubicBezTo>
                  <a:lnTo>
                    <a:pt x="1148" y="1379"/>
                  </a:lnTo>
                  <a:cubicBezTo>
                    <a:pt x="1159" y="1302"/>
                    <a:pt x="1214" y="1236"/>
                    <a:pt x="1292" y="1203"/>
                  </a:cubicBezTo>
                  <a:cubicBezTo>
                    <a:pt x="1468" y="1103"/>
                    <a:pt x="1590" y="916"/>
                    <a:pt x="1612" y="695"/>
                  </a:cubicBezTo>
                  <a:cubicBezTo>
                    <a:pt x="1634" y="419"/>
                    <a:pt x="1479" y="165"/>
                    <a:pt x="1236" y="55"/>
                  </a:cubicBezTo>
                  <a:cubicBezTo>
                    <a:pt x="1214" y="44"/>
                    <a:pt x="1192" y="33"/>
                    <a:pt x="1170" y="33"/>
                  </a:cubicBezTo>
                  <a:cubicBezTo>
                    <a:pt x="1104" y="11"/>
                    <a:pt x="1037"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6971275" y="2240475"/>
              <a:ext cx="33950" cy="50800"/>
            </a:xfrm>
            <a:custGeom>
              <a:avLst/>
              <a:gdLst/>
              <a:ahLst/>
              <a:cxnLst/>
              <a:rect l="l" t="t" r="r" b="b"/>
              <a:pathLst>
                <a:path w="1358" h="2032" extrusionOk="0">
                  <a:moveTo>
                    <a:pt x="960" y="1"/>
                  </a:moveTo>
                  <a:cubicBezTo>
                    <a:pt x="662" y="12"/>
                    <a:pt x="409" y="210"/>
                    <a:pt x="342" y="519"/>
                  </a:cubicBezTo>
                  <a:cubicBezTo>
                    <a:pt x="309" y="707"/>
                    <a:pt x="353" y="895"/>
                    <a:pt x="464" y="1027"/>
                  </a:cubicBezTo>
                  <a:cubicBezTo>
                    <a:pt x="519" y="1093"/>
                    <a:pt x="541" y="1182"/>
                    <a:pt x="530" y="1259"/>
                  </a:cubicBezTo>
                  <a:cubicBezTo>
                    <a:pt x="508" y="1358"/>
                    <a:pt x="431" y="1447"/>
                    <a:pt x="331" y="1469"/>
                  </a:cubicBezTo>
                  <a:lnTo>
                    <a:pt x="199" y="1513"/>
                  </a:lnTo>
                  <a:cubicBezTo>
                    <a:pt x="111" y="1546"/>
                    <a:pt x="33" y="1623"/>
                    <a:pt x="11" y="1723"/>
                  </a:cubicBezTo>
                  <a:lnTo>
                    <a:pt x="0" y="1800"/>
                  </a:lnTo>
                  <a:lnTo>
                    <a:pt x="1159" y="2032"/>
                  </a:lnTo>
                  <a:lnTo>
                    <a:pt x="1170" y="1954"/>
                  </a:lnTo>
                  <a:cubicBezTo>
                    <a:pt x="1192" y="1855"/>
                    <a:pt x="1159" y="1756"/>
                    <a:pt x="1082" y="1689"/>
                  </a:cubicBezTo>
                  <a:lnTo>
                    <a:pt x="972" y="1601"/>
                  </a:lnTo>
                  <a:cubicBezTo>
                    <a:pt x="894" y="1535"/>
                    <a:pt x="850" y="1436"/>
                    <a:pt x="872" y="1336"/>
                  </a:cubicBezTo>
                  <a:cubicBezTo>
                    <a:pt x="894" y="1248"/>
                    <a:pt x="938" y="1182"/>
                    <a:pt x="1016" y="1149"/>
                  </a:cubicBezTo>
                  <a:cubicBezTo>
                    <a:pt x="1192" y="1049"/>
                    <a:pt x="1325" y="862"/>
                    <a:pt x="1336" y="641"/>
                  </a:cubicBezTo>
                  <a:cubicBezTo>
                    <a:pt x="1358" y="365"/>
                    <a:pt x="1203" y="111"/>
                    <a:pt x="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6975950" y="2224450"/>
              <a:ext cx="218300" cy="121875"/>
            </a:xfrm>
            <a:custGeom>
              <a:avLst/>
              <a:gdLst/>
              <a:ahLst/>
              <a:cxnLst/>
              <a:rect l="l" t="t" r="r" b="b"/>
              <a:pathLst>
                <a:path w="8732" h="4875" extrusionOk="0">
                  <a:moveTo>
                    <a:pt x="2005" y="0"/>
                  </a:moveTo>
                  <a:cubicBezTo>
                    <a:pt x="1821" y="0"/>
                    <a:pt x="1649" y="77"/>
                    <a:pt x="1535" y="211"/>
                  </a:cubicBezTo>
                  <a:lnTo>
                    <a:pt x="144" y="1779"/>
                  </a:lnTo>
                  <a:cubicBezTo>
                    <a:pt x="12" y="1933"/>
                    <a:pt x="1" y="2176"/>
                    <a:pt x="155" y="2319"/>
                  </a:cubicBezTo>
                  <a:cubicBezTo>
                    <a:pt x="228" y="2392"/>
                    <a:pt x="323" y="2428"/>
                    <a:pt x="420" y="2428"/>
                  </a:cubicBezTo>
                  <a:cubicBezTo>
                    <a:pt x="500" y="2428"/>
                    <a:pt x="582" y="2403"/>
                    <a:pt x="652" y="2352"/>
                  </a:cubicBezTo>
                  <a:lnTo>
                    <a:pt x="1999" y="1359"/>
                  </a:lnTo>
                  <a:lnTo>
                    <a:pt x="3025" y="1900"/>
                  </a:lnTo>
                  <a:cubicBezTo>
                    <a:pt x="3025" y="1900"/>
                    <a:pt x="4681" y="4428"/>
                    <a:pt x="6138" y="4770"/>
                  </a:cubicBezTo>
                  <a:cubicBezTo>
                    <a:pt x="6381" y="4845"/>
                    <a:pt x="6606" y="4875"/>
                    <a:pt x="6812" y="4875"/>
                  </a:cubicBezTo>
                  <a:cubicBezTo>
                    <a:pt x="7625" y="4875"/>
                    <a:pt x="8171" y="4413"/>
                    <a:pt x="8579" y="4413"/>
                  </a:cubicBezTo>
                  <a:cubicBezTo>
                    <a:pt x="8632" y="4413"/>
                    <a:pt x="8683" y="4421"/>
                    <a:pt x="8732" y="4439"/>
                  </a:cubicBezTo>
                  <a:lnTo>
                    <a:pt x="6049" y="1149"/>
                  </a:lnTo>
                  <a:cubicBezTo>
                    <a:pt x="5818" y="873"/>
                    <a:pt x="5509" y="675"/>
                    <a:pt x="5155" y="609"/>
                  </a:cubicBezTo>
                  <a:lnTo>
                    <a:pt x="2043" y="1"/>
                  </a:lnTo>
                  <a:cubicBezTo>
                    <a:pt x="2030" y="1"/>
                    <a:pt x="2018" y="0"/>
                    <a:pt x="2005" y="0"/>
                  </a:cubicBez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7030050" y="2253175"/>
              <a:ext cx="103225" cy="90550"/>
            </a:xfrm>
            <a:custGeom>
              <a:avLst/>
              <a:gdLst/>
              <a:ahLst/>
              <a:cxnLst/>
              <a:rect l="l" t="t" r="r" b="b"/>
              <a:pathLst>
                <a:path w="4129" h="3622" extrusionOk="0">
                  <a:moveTo>
                    <a:pt x="2528" y="0"/>
                  </a:moveTo>
                  <a:lnTo>
                    <a:pt x="574" y="486"/>
                  </a:lnTo>
                  <a:cubicBezTo>
                    <a:pt x="0" y="1402"/>
                    <a:pt x="265" y="2131"/>
                    <a:pt x="905" y="2175"/>
                  </a:cubicBezTo>
                  <a:cubicBezTo>
                    <a:pt x="1147" y="2520"/>
                    <a:pt x="1404" y="2669"/>
                    <a:pt x="1695" y="2669"/>
                  </a:cubicBezTo>
                  <a:cubicBezTo>
                    <a:pt x="1842" y="2669"/>
                    <a:pt x="1997" y="2631"/>
                    <a:pt x="2164" y="2561"/>
                  </a:cubicBezTo>
                  <a:lnTo>
                    <a:pt x="2164" y="2561"/>
                  </a:lnTo>
                  <a:cubicBezTo>
                    <a:pt x="1667" y="3124"/>
                    <a:pt x="2197" y="3610"/>
                    <a:pt x="2561" y="3621"/>
                  </a:cubicBezTo>
                  <a:cubicBezTo>
                    <a:pt x="2567" y="3621"/>
                    <a:pt x="2573" y="3621"/>
                    <a:pt x="2579" y="3621"/>
                  </a:cubicBezTo>
                  <a:cubicBezTo>
                    <a:pt x="2953" y="3621"/>
                    <a:pt x="4128" y="2969"/>
                    <a:pt x="4128" y="2969"/>
                  </a:cubicBezTo>
                  <a:lnTo>
                    <a:pt x="2528" y="0"/>
                  </a:ln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7048025" y="2241275"/>
              <a:ext cx="35475" cy="19725"/>
            </a:xfrm>
            <a:custGeom>
              <a:avLst/>
              <a:gdLst/>
              <a:ahLst/>
              <a:cxnLst/>
              <a:rect l="l" t="t" r="r" b="b"/>
              <a:pathLst>
                <a:path w="1419" h="789" extrusionOk="0">
                  <a:moveTo>
                    <a:pt x="1367" y="1"/>
                  </a:moveTo>
                  <a:cubicBezTo>
                    <a:pt x="1363" y="1"/>
                    <a:pt x="1360" y="1"/>
                    <a:pt x="1356" y="2"/>
                  </a:cubicBezTo>
                  <a:cubicBezTo>
                    <a:pt x="1091" y="35"/>
                    <a:pt x="849" y="112"/>
                    <a:pt x="595" y="223"/>
                  </a:cubicBezTo>
                  <a:cubicBezTo>
                    <a:pt x="473" y="278"/>
                    <a:pt x="352" y="344"/>
                    <a:pt x="241" y="432"/>
                  </a:cubicBezTo>
                  <a:cubicBezTo>
                    <a:pt x="142" y="532"/>
                    <a:pt x="65" y="620"/>
                    <a:pt x="10" y="741"/>
                  </a:cubicBezTo>
                  <a:cubicBezTo>
                    <a:pt x="1" y="769"/>
                    <a:pt x="14" y="788"/>
                    <a:pt x="31" y="788"/>
                  </a:cubicBezTo>
                  <a:cubicBezTo>
                    <a:pt x="35" y="788"/>
                    <a:pt x="39" y="787"/>
                    <a:pt x="43" y="785"/>
                  </a:cubicBezTo>
                  <a:cubicBezTo>
                    <a:pt x="164" y="719"/>
                    <a:pt x="264" y="653"/>
                    <a:pt x="363" y="576"/>
                  </a:cubicBezTo>
                  <a:cubicBezTo>
                    <a:pt x="462" y="498"/>
                    <a:pt x="562" y="421"/>
                    <a:pt x="661" y="355"/>
                  </a:cubicBezTo>
                  <a:cubicBezTo>
                    <a:pt x="871" y="211"/>
                    <a:pt x="1124" y="134"/>
                    <a:pt x="1367" y="79"/>
                  </a:cubicBezTo>
                  <a:cubicBezTo>
                    <a:pt x="1419" y="69"/>
                    <a:pt x="1413" y="1"/>
                    <a:pt x="1367" y="1"/>
                  </a:cubicBezTo>
                  <a:close/>
                </a:path>
              </a:pathLst>
            </a:custGeom>
            <a:solidFill>
              <a:srgbClr val="74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7051850" y="2271300"/>
              <a:ext cx="45550" cy="27525"/>
            </a:xfrm>
            <a:custGeom>
              <a:avLst/>
              <a:gdLst/>
              <a:ahLst/>
              <a:cxnLst/>
              <a:rect l="l" t="t" r="r" b="b"/>
              <a:pathLst>
                <a:path w="1822" h="1101" extrusionOk="0">
                  <a:moveTo>
                    <a:pt x="1645" y="0"/>
                  </a:moveTo>
                  <a:cubicBezTo>
                    <a:pt x="1322" y="0"/>
                    <a:pt x="1002" y="79"/>
                    <a:pt x="718" y="236"/>
                  </a:cubicBezTo>
                  <a:cubicBezTo>
                    <a:pt x="563" y="335"/>
                    <a:pt x="420" y="456"/>
                    <a:pt x="298" y="589"/>
                  </a:cubicBezTo>
                  <a:cubicBezTo>
                    <a:pt x="243" y="655"/>
                    <a:pt x="177" y="721"/>
                    <a:pt x="133" y="799"/>
                  </a:cubicBezTo>
                  <a:cubicBezTo>
                    <a:pt x="111" y="832"/>
                    <a:pt x="88" y="876"/>
                    <a:pt x="66" y="909"/>
                  </a:cubicBezTo>
                  <a:cubicBezTo>
                    <a:pt x="55" y="953"/>
                    <a:pt x="44" y="1008"/>
                    <a:pt x="22" y="1041"/>
                  </a:cubicBezTo>
                  <a:cubicBezTo>
                    <a:pt x="0" y="1071"/>
                    <a:pt x="27" y="1100"/>
                    <a:pt x="54" y="1100"/>
                  </a:cubicBezTo>
                  <a:cubicBezTo>
                    <a:pt x="68" y="1100"/>
                    <a:pt x="81" y="1093"/>
                    <a:pt x="88" y="1074"/>
                  </a:cubicBezTo>
                  <a:cubicBezTo>
                    <a:pt x="99" y="1030"/>
                    <a:pt x="144" y="997"/>
                    <a:pt x="166" y="964"/>
                  </a:cubicBezTo>
                  <a:cubicBezTo>
                    <a:pt x="199" y="931"/>
                    <a:pt x="221" y="898"/>
                    <a:pt x="243" y="865"/>
                  </a:cubicBezTo>
                  <a:cubicBezTo>
                    <a:pt x="298" y="799"/>
                    <a:pt x="353" y="732"/>
                    <a:pt x="409" y="677"/>
                  </a:cubicBezTo>
                  <a:cubicBezTo>
                    <a:pt x="530" y="567"/>
                    <a:pt x="662" y="467"/>
                    <a:pt x="806" y="379"/>
                  </a:cubicBezTo>
                  <a:cubicBezTo>
                    <a:pt x="1093" y="203"/>
                    <a:pt x="1424" y="92"/>
                    <a:pt x="1766" y="81"/>
                  </a:cubicBezTo>
                  <a:cubicBezTo>
                    <a:pt x="1821" y="81"/>
                    <a:pt x="1821" y="4"/>
                    <a:pt x="1766" y="4"/>
                  </a:cubicBezTo>
                  <a:cubicBezTo>
                    <a:pt x="1726" y="1"/>
                    <a:pt x="1685" y="0"/>
                    <a:pt x="1645" y="0"/>
                  </a:cubicBezTo>
                  <a:close/>
                </a:path>
              </a:pathLst>
            </a:custGeom>
            <a:solidFill>
              <a:srgbClr val="74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7081375" y="2298950"/>
              <a:ext cx="25850" cy="12750"/>
            </a:xfrm>
            <a:custGeom>
              <a:avLst/>
              <a:gdLst/>
              <a:ahLst/>
              <a:cxnLst/>
              <a:rect l="l" t="t" r="r" b="b"/>
              <a:pathLst>
                <a:path w="1034" h="510" extrusionOk="0">
                  <a:moveTo>
                    <a:pt x="972" y="0"/>
                  </a:moveTo>
                  <a:cubicBezTo>
                    <a:pt x="969" y="0"/>
                    <a:pt x="965" y="1"/>
                    <a:pt x="960" y="2"/>
                  </a:cubicBezTo>
                  <a:cubicBezTo>
                    <a:pt x="784" y="35"/>
                    <a:pt x="607" y="79"/>
                    <a:pt x="442" y="145"/>
                  </a:cubicBezTo>
                  <a:cubicBezTo>
                    <a:pt x="353" y="178"/>
                    <a:pt x="276" y="211"/>
                    <a:pt x="199" y="267"/>
                  </a:cubicBezTo>
                  <a:cubicBezTo>
                    <a:pt x="166" y="300"/>
                    <a:pt x="122" y="322"/>
                    <a:pt x="88" y="355"/>
                  </a:cubicBezTo>
                  <a:cubicBezTo>
                    <a:pt x="66" y="388"/>
                    <a:pt x="22" y="421"/>
                    <a:pt x="11" y="454"/>
                  </a:cubicBezTo>
                  <a:cubicBezTo>
                    <a:pt x="0" y="476"/>
                    <a:pt x="11" y="509"/>
                    <a:pt x="33" y="509"/>
                  </a:cubicBezTo>
                  <a:cubicBezTo>
                    <a:pt x="122" y="498"/>
                    <a:pt x="199" y="454"/>
                    <a:pt x="265" y="421"/>
                  </a:cubicBezTo>
                  <a:cubicBezTo>
                    <a:pt x="353" y="388"/>
                    <a:pt x="431" y="344"/>
                    <a:pt x="508" y="300"/>
                  </a:cubicBezTo>
                  <a:cubicBezTo>
                    <a:pt x="662" y="211"/>
                    <a:pt x="817" y="134"/>
                    <a:pt x="983" y="79"/>
                  </a:cubicBezTo>
                  <a:cubicBezTo>
                    <a:pt x="1034" y="58"/>
                    <a:pt x="1019" y="0"/>
                    <a:pt x="972" y="0"/>
                  </a:cubicBezTo>
                  <a:close/>
                </a:path>
              </a:pathLst>
            </a:custGeom>
            <a:solidFill>
              <a:srgbClr val="74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7119175" y="2332175"/>
              <a:ext cx="56875" cy="21525"/>
            </a:xfrm>
            <a:custGeom>
              <a:avLst/>
              <a:gdLst/>
              <a:ahLst/>
              <a:cxnLst/>
              <a:rect l="l" t="t" r="r" b="b"/>
              <a:pathLst>
                <a:path w="2275" h="861" extrusionOk="0">
                  <a:moveTo>
                    <a:pt x="284" y="1"/>
                  </a:moveTo>
                  <a:cubicBezTo>
                    <a:pt x="202" y="1"/>
                    <a:pt x="122" y="23"/>
                    <a:pt x="55" y="74"/>
                  </a:cubicBezTo>
                  <a:cubicBezTo>
                    <a:pt x="0" y="111"/>
                    <a:pt x="37" y="171"/>
                    <a:pt x="89" y="171"/>
                  </a:cubicBezTo>
                  <a:cubicBezTo>
                    <a:pt x="99" y="171"/>
                    <a:pt x="111" y="168"/>
                    <a:pt x="122" y="163"/>
                  </a:cubicBezTo>
                  <a:cubicBezTo>
                    <a:pt x="161" y="140"/>
                    <a:pt x="202" y="130"/>
                    <a:pt x="241" y="130"/>
                  </a:cubicBezTo>
                  <a:cubicBezTo>
                    <a:pt x="412" y="130"/>
                    <a:pt x="575" y="311"/>
                    <a:pt x="674" y="428"/>
                  </a:cubicBezTo>
                  <a:cubicBezTo>
                    <a:pt x="817" y="571"/>
                    <a:pt x="961" y="704"/>
                    <a:pt x="1148" y="781"/>
                  </a:cubicBezTo>
                  <a:cubicBezTo>
                    <a:pt x="1305" y="836"/>
                    <a:pt x="1463" y="861"/>
                    <a:pt x="1620" y="861"/>
                  </a:cubicBezTo>
                  <a:cubicBezTo>
                    <a:pt x="1650" y="861"/>
                    <a:pt x="1681" y="860"/>
                    <a:pt x="1711" y="858"/>
                  </a:cubicBezTo>
                  <a:cubicBezTo>
                    <a:pt x="1810" y="858"/>
                    <a:pt x="1899" y="836"/>
                    <a:pt x="1998" y="814"/>
                  </a:cubicBezTo>
                  <a:cubicBezTo>
                    <a:pt x="2086" y="792"/>
                    <a:pt x="2208" y="748"/>
                    <a:pt x="2252" y="648"/>
                  </a:cubicBezTo>
                  <a:cubicBezTo>
                    <a:pt x="2274" y="593"/>
                    <a:pt x="2241" y="516"/>
                    <a:pt x="2164" y="505"/>
                  </a:cubicBezTo>
                  <a:cubicBezTo>
                    <a:pt x="2157" y="504"/>
                    <a:pt x="2151" y="504"/>
                    <a:pt x="2144" y="504"/>
                  </a:cubicBezTo>
                  <a:cubicBezTo>
                    <a:pt x="2051" y="504"/>
                    <a:pt x="1959" y="573"/>
                    <a:pt x="1877" y="604"/>
                  </a:cubicBezTo>
                  <a:cubicBezTo>
                    <a:pt x="1788" y="637"/>
                    <a:pt x="1700" y="659"/>
                    <a:pt x="1612" y="659"/>
                  </a:cubicBezTo>
                  <a:cubicBezTo>
                    <a:pt x="1593" y="660"/>
                    <a:pt x="1574" y="661"/>
                    <a:pt x="1556" y="661"/>
                  </a:cubicBezTo>
                  <a:cubicBezTo>
                    <a:pt x="1387" y="661"/>
                    <a:pt x="1220" y="616"/>
                    <a:pt x="1071" y="527"/>
                  </a:cubicBezTo>
                  <a:cubicBezTo>
                    <a:pt x="872" y="405"/>
                    <a:pt x="762" y="196"/>
                    <a:pt x="563" y="85"/>
                  </a:cubicBezTo>
                  <a:cubicBezTo>
                    <a:pt x="480" y="32"/>
                    <a:pt x="381" y="1"/>
                    <a:pt x="284" y="1"/>
                  </a:cubicBezTo>
                  <a:close/>
                </a:path>
              </a:pathLst>
            </a:custGeom>
            <a:solidFill>
              <a:srgbClr val="74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7147600" y="2358025"/>
              <a:ext cx="223525" cy="346325"/>
            </a:xfrm>
            <a:custGeom>
              <a:avLst/>
              <a:gdLst/>
              <a:ahLst/>
              <a:cxnLst/>
              <a:rect l="l" t="t" r="r" b="b"/>
              <a:pathLst>
                <a:path w="8941" h="13853" extrusionOk="0">
                  <a:moveTo>
                    <a:pt x="2957" y="0"/>
                  </a:moveTo>
                  <a:cubicBezTo>
                    <a:pt x="2892" y="0"/>
                    <a:pt x="0" y="3831"/>
                    <a:pt x="0" y="3831"/>
                  </a:cubicBezTo>
                  <a:lnTo>
                    <a:pt x="3554" y="13853"/>
                  </a:lnTo>
                  <a:cubicBezTo>
                    <a:pt x="8941" y="12749"/>
                    <a:pt x="8422" y="10387"/>
                    <a:pt x="7197" y="7407"/>
                  </a:cubicBezTo>
                  <a:cubicBezTo>
                    <a:pt x="6303" y="5243"/>
                    <a:pt x="2958" y="1"/>
                    <a:pt x="2958" y="1"/>
                  </a:cubicBezTo>
                  <a:cubicBezTo>
                    <a:pt x="2958" y="0"/>
                    <a:pt x="2958" y="0"/>
                    <a:pt x="2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6906425" y="2572975"/>
              <a:ext cx="67350" cy="193950"/>
            </a:xfrm>
            <a:custGeom>
              <a:avLst/>
              <a:gdLst/>
              <a:ahLst/>
              <a:cxnLst/>
              <a:rect l="l" t="t" r="r" b="b"/>
              <a:pathLst>
                <a:path w="2694" h="7758" extrusionOk="0">
                  <a:moveTo>
                    <a:pt x="1336" y="1"/>
                  </a:moveTo>
                  <a:lnTo>
                    <a:pt x="34" y="7219"/>
                  </a:lnTo>
                  <a:cubicBezTo>
                    <a:pt x="0" y="7418"/>
                    <a:pt x="122" y="7595"/>
                    <a:pt x="320" y="7639"/>
                  </a:cubicBezTo>
                  <a:lnTo>
                    <a:pt x="972" y="7749"/>
                  </a:lnTo>
                  <a:cubicBezTo>
                    <a:pt x="998" y="7755"/>
                    <a:pt x="1023" y="7758"/>
                    <a:pt x="1048" y="7758"/>
                  </a:cubicBezTo>
                  <a:cubicBezTo>
                    <a:pt x="1217" y="7758"/>
                    <a:pt x="1362" y="7635"/>
                    <a:pt x="1391" y="7462"/>
                  </a:cubicBezTo>
                  <a:lnTo>
                    <a:pt x="2694" y="244"/>
                  </a:lnTo>
                  <a:lnTo>
                    <a:pt x="1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6912775" y="2603050"/>
              <a:ext cx="51350" cy="156750"/>
            </a:xfrm>
            <a:custGeom>
              <a:avLst/>
              <a:gdLst/>
              <a:ahLst/>
              <a:cxnLst/>
              <a:rect l="l" t="t" r="r" b="b"/>
              <a:pathLst>
                <a:path w="2054" h="6270" extrusionOk="0">
                  <a:moveTo>
                    <a:pt x="2053" y="1"/>
                  </a:moveTo>
                  <a:lnTo>
                    <a:pt x="961" y="498"/>
                  </a:lnTo>
                  <a:lnTo>
                    <a:pt x="44" y="5707"/>
                  </a:lnTo>
                  <a:cubicBezTo>
                    <a:pt x="0" y="5972"/>
                    <a:pt x="177" y="6215"/>
                    <a:pt x="431" y="6259"/>
                  </a:cubicBezTo>
                  <a:cubicBezTo>
                    <a:pt x="464" y="6266"/>
                    <a:pt x="496" y="6269"/>
                    <a:pt x="528" y="6269"/>
                  </a:cubicBezTo>
                  <a:cubicBezTo>
                    <a:pt x="753" y="6269"/>
                    <a:pt x="944" y="6106"/>
                    <a:pt x="983" y="5884"/>
                  </a:cubicBez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6925450" y="2571775"/>
              <a:ext cx="59375" cy="28300"/>
            </a:xfrm>
            <a:custGeom>
              <a:avLst/>
              <a:gdLst/>
              <a:ahLst/>
              <a:cxnLst/>
              <a:rect l="l" t="t" r="r" b="b"/>
              <a:pathLst>
                <a:path w="2375" h="1132" extrusionOk="0">
                  <a:moveTo>
                    <a:pt x="283" y="1"/>
                  </a:moveTo>
                  <a:cubicBezTo>
                    <a:pt x="187" y="1"/>
                    <a:pt x="99" y="73"/>
                    <a:pt x="89" y="170"/>
                  </a:cubicBezTo>
                  <a:lnTo>
                    <a:pt x="12" y="546"/>
                  </a:lnTo>
                  <a:cubicBezTo>
                    <a:pt x="1" y="667"/>
                    <a:pt x="67" y="766"/>
                    <a:pt x="178" y="788"/>
                  </a:cubicBezTo>
                  <a:lnTo>
                    <a:pt x="2043" y="1131"/>
                  </a:lnTo>
                  <a:cubicBezTo>
                    <a:pt x="2051" y="1131"/>
                    <a:pt x="2059" y="1132"/>
                    <a:pt x="2067" y="1132"/>
                  </a:cubicBezTo>
                  <a:cubicBezTo>
                    <a:pt x="2169" y="1132"/>
                    <a:pt x="2264" y="1067"/>
                    <a:pt x="2275" y="954"/>
                  </a:cubicBezTo>
                  <a:lnTo>
                    <a:pt x="2352" y="579"/>
                  </a:lnTo>
                  <a:cubicBezTo>
                    <a:pt x="2374" y="468"/>
                    <a:pt x="2297" y="358"/>
                    <a:pt x="2186" y="336"/>
                  </a:cubicBezTo>
                  <a:lnTo>
                    <a:pt x="321" y="5"/>
                  </a:lnTo>
                  <a:cubicBezTo>
                    <a:pt x="308" y="2"/>
                    <a:pt x="296" y="1"/>
                    <a:pt x="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6810400" y="2635625"/>
              <a:ext cx="115350" cy="111150"/>
            </a:xfrm>
            <a:custGeom>
              <a:avLst/>
              <a:gdLst/>
              <a:ahLst/>
              <a:cxnLst/>
              <a:rect l="l" t="t" r="r" b="b"/>
              <a:pathLst>
                <a:path w="4614" h="4446" extrusionOk="0">
                  <a:moveTo>
                    <a:pt x="3367" y="0"/>
                  </a:moveTo>
                  <a:lnTo>
                    <a:pt x="0" y="3433"/>
                  </a:lnTo>
                  <a:cubicBezTo>
                    <a:pt x="0" y="3433"/>
                    <a:pt x="624" y="4446"/>
                    <a:pt x="1899" y="4446"/>
                  </a:cubicBezTo>
                  <a:cubicBezTo>
                    <a:pt x="2604" y="4446"/>
                    <a:pt x="3507" y="4137"/>
                    <a:pt x="4614" y="3179"/>
                  </a:cubicBezTo>
                  <a:lnTo>
                    <a:pt x="3367" y="0"/>
                  </a:ln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6937325" y="2610775"/>
              <a:ext cx="47200" cy="25175"/>
            </a:xfrm>
            <a:custGeom>
              <a:avLst/>
              <a:gdLst/>
              <a:ahLst/>
              <a:cxnLst/>
              <a:rect l="l" t="t" r="r" b="b"/>
              <a:pathLst>
                <a:path w="1888" h="1007" extrusionOk="0">
                  <a:moveTo>
                    <a:pt x="1" y="1"/>
                  </a:moveTo>
                  <a:lnTo>
                    <a:pt x="221" y="1005"/>
                  </a:lnTo>
                  <a:lnTo>
                    <a:pt x="1480" y="1005"/>
                  </a:lnTo>
                  <a:cubicBezTo>
                    <a:pt x="1487" y="1006"/>
                    <a:pt x="1494" y="1006"/>
                    <a:pt x="1501" y="1006"/>
                  </a:cubicBezTo>
                  <a:cubicBezTo>
                    <a:pt x="1679" y="1006"/>
                    <a:pt x="1823" y="877"/>
                    <a:pt x="1855" y="707"/>
                  </a:cubicBezTo>
                  <a:cubicBezTo>
                    <a:pt x="1888" y="509"/>
                    <a:pt x="1767" y="321"/>
                    <a:pt x="1568" y="288"/>
                  </a:cubicBezTo>
                  <a:lnTo>
                    <a:pt x="1" y="1"/>
                  </a:ln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6894550" y="2610775"/>
              <a:ext cx="51350" cy="59375"/>
            </a:xfrm>
            <a:custGeom>
              <a:avLst/>
              <a:gdLst/>
              <a:ahLst/>
              <a:cxnLst/>
              <a:rect l="l" t="t" r="r" b="b"/>
              <a:pathLst>
                <a:path w="2054" h="2375" extrusionOk="0">
                  <a:moveTo>
                    <a:pt x="1712" y="1"/>
                  </a:moveTo>
                  <a:lnTo>
                    <a:pt x="1" y="994"/>
                  </a:lnTo>
                  <a:lnTo>
                    <a:pt x="453" y="2374"/>
                  </a:lnTo>
                  <a:lnTo>
                    <a:pt x="2054" y="950"/>
                  </a:lnTo>
                  <a:lnTo>
                    <a:pt x="1712" y="1"/>
                  </a:ln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6895375" y="2646375"/>
              <a:ext cx="41425" cy="41700"/>
            </a:xfrm>
            <a:custGeom>
              <a:avLst/>
              <a:gdLst/>
              <a:ahLst/>
              <a:cxnLst/>
              <a:rect l="l" t="t" r="r" b="b"/>
              <a:pathLst>
                <a:path w="1657" h="1668" extrusionOk="0">
                  <a:moveTo>
                    <a:pt x="1248" y="1"/>
                  </a:moveTo>
                  <a:lnTo>
                    <a:pt x="1" y="873"/>
                  </a:lnTo>
                  <a:lnTo>
                    <a:pt x="487" y="1667"/>
                  </a:lnTo>
                  <a:lnTo>
                    <a:pt x="1657" y="873"/>
                  </a:lnTo>
                  <a:lnTo>
                    <a:pt x="1248" y="1"/>
                  </a:ln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6926300" y="2646375"/>
              <a:ext cx="43900" cy="23775"/>
            </a:xfrm>
            <a:custGeom>
              <a:avLst/>
              <a:gdLst/>
              <a:ahLst/>
              <a:cxnLst/>
              <a:rect l="l" t="t" r="r" b="b"/>
              <a:pathLst>
                <a:path w="1756" h="951" extrusionOk="0">
                  <a:moveTo>
                    <a:pt x="22" y="1"/>
                  </a:moveTo>
                  <a:lnTo>
                    <a:pt x="0" y="950"/>
                  </a:lnTo>
                  <a:lnTo>
                    <a:pt x="0" y="950"/>
                  </a:lnTo>
                  <a:lnTo>
                    <a:pt x="1380" y="840"/>
                  </a:lnTo>
                  <a:cubicBezTo>
                    <a:pt x="1578" y="818"/>
                    <a:pt x="1733" y="663"/>
                    <a:pt x="1744" y="464"/>
                  </a:cubicBezTo>
                  <a:cubicBezTo>
                    <a:pt x="1755" y="244"/>
                    <a:pt x="1578" y="56"/>
                    <a:pt x="1358" y="45"/>
                  </a:cubicBezTo>
                  <a:lnTo>
                    <a:pt x="22" y="1"/>
                  </a:ln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6894000" y="2645200"/>
              <a:ext cx="34350" cy="16950"/>
            </a:xfrm>
            <a:custGeom>
              <a:avLst/>
              <a:gdLst/>
              <a:ahLst/>
              <a:cxnLst/>
              <a:rect l="l" t="t" r="r" b="b"/>
              <a:pathLst>
                <a:path w="1374" h="678" extrusionOk="0">
                  <a:moveTo>
                    <a:pt x="1310" y="1"/>
                  </a:moveTo>
                  <a:cubicBezTo>
                    <a:pt x="1304" y="1"/>
                    <a:pt x="1298" y="2"/>
                    <a:pt x="1292" y="4"/>
                  </a:cubicBezTo>
                  <a:cubicBezTo>
                    <a:pt x="851" y="81"/>
                    <a:pt x="420" y="224"/>
                    <a:pt x="56" y="478"/>
                  </a:cubicBezTo>
                  <a:cubicBezTo>
                    <a:pt x="12" y="511"/>
                    <a:pt x="1" y="589"/>
                    <a:pt x="34" y="633"/>
                  </a:cubicBezTo>
                  <a:cubicBezTo>
                    <a:pt x="59" y="664"/>
                    <a:pt x="91" y="677"/>
                    <a:pt x="122" y="677"/>
                  </a:cubicBezTo>
                  <a:cubicBezTo>
                    <a:pt x="146" y="677"/>
                    <a:pt x="169" y="669"/>
                    <a:pt x="188" y="655"/>
                  </a:cubicBezTo>
                  <a:cubicBezTo>
                    <a:pt x="542" y="434"/>
                    <a:pt x="906" y="235"/>
                    <a:pt x="1303" y="125"/>
                  </a:cubicBezTo>
                  <a:cubicBezTo>
                    <a:pt x="1374" y="105"/>
                    <a:pt x="1371" y="1"/>
                    <a:pt x="1310" y="1"/>
                  </a:cubicBezTo>
                  <a:close/>
                </a:path>
              </a:pathLst>
            </a:custGeom>
            <a:solidFill>
              <a:srgbClr val="74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6910000" y="2669000"/>
              <a:ext cx="54675" cy="26800"/>
            </a:xfrm>
            <a:custGeom>
              <a:avLst/>
              <a:gdLst/>
              <a:ahLst/>
              <a:cxnLst/>
              <a:rect l="l" t="t" r="r" b="b"/>
              <a:pathLst>
                <a:path w="2187" h="1072" extrusionOk="0">
                  <a:moveTo>
                    <a:pt x="1" y="1"/>
                  </a:moveTo>
                  <a:lnTo>
                    <a:pt x="144" y="1049"/>
                  </a:lnTo>
                  <a:lnTo>
                    <a:pt x="1701" y="1072"/>
                  </a:lnTo>
                  <a:cubicBezTo>
                    <a:pt x="1921" y="1072"/>
                    <a:pt x="2109" y="917"/>
                    <a:pt x="2142" y="696"/>
                  </a:cubicBezTo>
                  <a:cubicBezTo>
                    <a:pt x="2186" y="453"/>
                    <a:pt x="2010" y="222"/>
                    <a:pt x="1767" y="189"/>
                  </a:cubicBezTo>
                  <a:lnTo>
                    <a:pt x="1" y="1"/>
                  </a:ln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6910275" y="2690250"/>
              <a:ext cx="49150" cy="25975"/>
            </a:xfrm>
            <a:custGeom>
              <a:avLst/>
              <a:gdLst/>
              <a:ahLst/>
              <a:cxnLst/>
              <a:rect l="l" t="t" r="r" b="b"/>
              <a:pathLst>
                <a:path w="1966" h="1039" extrusionOk="0">
                  <a:moveTo>
                    <a:pt x="111" y="1"/>
                  </a:moveTo>
                  <a:lnTo>
                    <a:pt x="1" y="1038"/>
                  </a:lnTo>
                  <a:lnTo>
                    <a:pt x="1502" y="1038"/>
                  </a:lnTo>
                  <a:cubicBezTo>
                    <a:pt x="1712" y="1038"/>
                    <a:pt x="1899" y="884"/>
                    <a:pt x="1932" y="674"/>
                  </a:cubicBezTo>
                  <a:cubicBezTo>
                    <a:pt x="1966" y="431"/>
                    <a:pt x="1800" y="210"/>
                    <a:pt x="1557" y="177"/>
                  </a:cubicBezTo>
                  <a:lnTo>
                    <a:pt x="111" y="1"/>
                  </a:ln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6741400" y="2721450"/>
              <a:ext cx="122000" cy="163925"/>
            </a:xfrm>
            <a:custGeom>
              <a:avLst/>
              <a:gdLst/>
              <a:ahLst/>
              <a:cxnLst/>
              <a:rect l="l" t="t" r="r" b="b"/>
              <a:pathLst>
                <a:path w="4880" h="6557" extrusionOk="0">
                  <a:moveTo>
                    <a:pt x="2760" y="0"/>
                  </a:moveTo>
                  <a:lnTo>
                    <a:pt x="1" y="3091"/>
                  </a:lnTo>
                  <a:lnTo>
                    <a:pt x="2308" y="6556"/>
                  </a:lnTo>
                  <a:lnTo>
                    <a:pt x="4880" y="728"/>
                  </a:lnTo>
                  <a:lnTo>
                    <a:pt x="2760" y="0"/>
                  </a:lnTo>
                  <a:close/>
                </a:path>
              </a:pathLst>
            </a:custGeom>
            <a:solidFill>
              <a:srgbClr val="996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6591300" y="2757300"/>
              <a:ext cx="257200" cy="277525"/>
            </a:xfrm>
            <a:custGeom>
              <a:avLst/>
              <a:gdLst/>
              <a:ahLst/>
              <a:cxnLst/>
              <a:rect l="l" t="t" r="r" b="b"/>
              <a:pathLst>
                <a:path w="10288" h="11101" extrusionOk="0">
                  <a:moveTo>
                    <a:pt x="7374" y="1"/>
                  </a:moveTo>
                  <a:lnTo>
                    <a:pt x="1" y="6469"/>
                  </a:lnTo>
                  <a:cubicBezTo>
                    <a:pt x="1" y="6469"/>
                    <a:pt x="661" y="11101"/>
                    <a:pt x="2904" y="11101"/>
                  </a:cubicBezTo>
                  <a:cubicBezTo>
                    <a:pt x="3104" y="11101"/>
                    <a:pt x="3317" y="11064"/>
                    <a:pt x="3544" y="10983"/>
                  </a:cubicBezTo>
                  <a:cubicBezTo>
                    <a:pt x="5895" y="10155"/>
                    <a:pt x="10288" y="4416"/>
                    <a:pt x="10288" y="4416"/>
                  </a:cubicBezTo>
                  <a:lnTo>
                    <a:pt x="73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6565650" y="2584575"/>
              <a:ext cx="133025" cy="367300"/>
            </a:xfrm>
            <a:custGeom>
              <a:avLst/>
              <a:gdLst/>
              <a:ahLst/>
              <a:cxnLst/>
              <a:rect l="l" t="t" r="r" b="b"/>
              <a:pathLst>
                <a:path w="5321" h="14692" extrusionOk="0">
                  <a:moveTo>
                    <a:pt x="2726" y="0"/>
                  </a:moveTo>
                  <a:cubicBezTo>
                    <a:pt x="2119" y="321"/>
                    <a:pt x="905" y="883"/>
                    <a:pt x="740" y="1148"/>
                  </a:cubicBezTo>
                  <a:cubicBezTo>
                    <a:pt x="364" y="1766"/>
                    <a:pt x="0" y="8135"/>
                    <a:pt x="1291" y="14691"/>
                  </a:cubicBezTo>
                  <a:lnTo>
                    <a:pt x="5320" y="13146"/>
                  </a:lnTo>
                  <a:lnTo>
                    <a:pt x="27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6594600" y="2642325"/>
              <a:ext cx="170150" cy="301325"/>
            </a:xfrm>
            <a:custGeom>
              <a:avLst/>
              <a:gdLst/>
              <a:ahLst/>
              <a:cxnLst/>
              <a:rect l="l" t="t" r="r" b="b"/>
              <a:pathLst>
                <a:path w="6806" h="12053" extrusionOk="0">
                  <a:moveTo>
                    <a:pt x="81" y="0"/>
                  </a:moveTo>
                  <a:cubicBezTo>
                    <a:pt x="37" y="0"/>
                    <a:pt x="1" y="57"/>
                    <a:pt x="34" y="108"/>
                  </a:cubicBezTo>
                  <a:cubicBezTo>
                    <a:pt x="718" y="958"/>
                    <a:pt x="1303" y="1918"/>
                    <a:pt x="1833" y="2878"/>
                  </a:cubicBezTo>
                  <a:cubicBezTo>
                    <a:pt x="2363" y="3827"/>
                    <a:pt x="2816" y="4821"/>
                    <a:pt x="3224" y="5847"/>
                  </a:cubicBezTo>
                  <a:cubicBezTo>
                    <a:pt x="3434" y="6388"/>
                    <a:pt x="3621" y="6940"/>
                    <a:pt x="3765" y="7503"/>
                  </a:cubicBezTo>
                  <a:cubicBezTo>
                    <a:pt x="3588" y="7569"/>
                    <a:pt x="3401" y="7679"/>
                    <a:pt x="3246" y="7768"/>
                  </a:cubicBezTo>
                  <a:cubicBezTo>
                    <a:pt x="3036" y="7900"/>
                    <a:pt x="2838" y="8044"/>
                    <a:pt x="2661" y="8198"/>
                  </a:cubicBezTo>
                  <a:cubicBezTo>
                    <a:pt x="2308" y="8529"/>
                    <a:pt x="2032" y="8905"/>
                    <a:pt x="1811" y="9324"/>
                  </a:cubicBezTo>
                  <a:cubicBezTo>
                    <a:pt x="1788" y="9385"/>
                    <a:pt x="1834" y="9435"/>
                    <a:pt x="1882" y="9435"/>
                  </a:cubicBezTo>
                  <a:cubicBezTo>
                    <a:pt x="1904" y="9435"/>
                    <a:pt x="1927" y="9425"/>
                    <a:pt x="1944" y="9401"/>
                  </a:cubicBezTo>
                  <a:cubicBezTo>
                    <a:pt x="2186" y="9026"/>
                    <a:pt x="2507" y="8695"/>
                    <a:pt x="2860" y="8430"/>
                  </a:cubicBezTo>
                  <a:cubicBezTo>
                    <a:pt x="3025" y="8297"/>
                    <a:pt x="3202" y="8165"/>
                    <a:pt x="3390" y="8055"/>
                  </a:cubicBezTo>
                  <a:cubicBezTo>
                    <a:pt x="3423" y="8033"/>
                    <a:pt x="3456" y="8022"/>
                    <a:pt x="3500" y="7999"/>
                  </a:cubicBezTo>
                  <a:lnTo>
                    <a:pt x="3500" y="7999"/>
                  </a:lnTo>
                  <a:cubicBezTo>
                    <a:pt x="3401" y="8165"/>
                    <a:pt x="3312" y="8331"/>
                    <a:pt x="3235" y="8485"/>
                  </a:cubicBezTo>
                  <a:cubicBezTo>
                    <a:pt x="3047" y="8849"/>
                    <a:pt x="2882" y="9225"/>
                    <a:pt x="2738" y="9611"/>
                  </a:cubicBezTo>
                  <a:cubicBezTo>
                    <a:pt x="2595" y="9986"/>
                    <a:pt x="2484" y="10384"/>
                    <a:pt x="2396" y="10770"/>
                  </a:cubicBezTo>
                  <a:cubicBezTo>
                    <a:pt x="2297" y="11178"/>
                    <a:pt x="2264" y="11587"/>
                    <a:pt x="2231" y="11995"/>
                  </a:cubicBezTo>
                  <a:cubicBezTo>
                    <a:pt x="2224" y="12033"/>
                    <a:pt x="2257" y="12052"/>
                    <a:pt x="2289" y="12052"/>
                  </a:cubicBezTo>
                  <a:cubicBezTo>
                    <a:pt x="2313" y="12052"/>
                    <a:pt x="2336" y="12041"/>
                    <a:pt x="2341" y="12017"/>
                  </a:cubicBezTo>
                  <a:cubicBezTo>
                    <a:pt x="2407" y="11620"/>
                    <a:pt x="2529" y="11222"/>
                    <a:pt x="2639" y="10836"/>
                  </a:cubicBezTo>
                  <a:cubicBezTo>
                    <a:pt x="2749" y="10450"/>
                    <a:pt x="2882" y="10074"/>
                    <a:pt x="3036" y="9699"/>
                  </a:cubicBezTo>
                  <a:cubicBezTo>
                    <a:pt x="3191" y="9335"/>
                    <a:pt x="3356" y="8982"/>
                    <a:pt x="3555" y="8629"/>
                  </a:cubicBezTo>
                  <a:cubicBezTo>
                    <a:pt x="3743" y="8297"/>
                    <a:pt x="3975" y="7988"/>
                    <a:pt x="4118" y="7635"/>
                  </a:cubicBezTo>
                  <a:cubicBezTo>
                    <a:pt x="4339" y="7470"/>
                    <a:pt x="4548" y="7260"/>
                    <a:pt x="4747" y="7072"/>
                  </a:cubicBezTo>
                  <a:cubicBezTo>
                    <a:pt x="4979" y="6874"/>
                    <a:pt x="5200" y="6664"/>
                    <a:pt x="5420" y="6454"/>
                  </a:cubicBezTo>
                  <a:cubicBezTo>
                    <a:pt x="5862" y="6024"/>
                    <a:pt x="6292" y="5604"/>
                    <a:pt x="6745" y="5196"/>
                  </a:cubicBezTo>
                  <a:cubicBezTo>
                    <a:pt x="6806" y="5135"/>
                    <a:pt x="6751" y="5054"/>
                    <a:pt x="6681" y="5054"/>
                  </a:cubicBezTo>
                  <a:cubicBezTo>
                    <a:pt x="6662" y="5054"/>
                    <a:pt x="6642" y="5060"/>
                    <a:pt x="6624" y="5075"/>
                  </a:cubicBezTo>
                  <a:cubicBezTo>
                    <a:pt x="6160" y="5461"/>
                    <a:pt x="5696" y="5836"/>
                    <a:pt x="5222" y="6211"/>
                  </a:cubicBezTo>
                  <a:cubicBezTo>
                    <a:pt x="4979" y="6399"/>
                    <a:pt x="4758" y="6587"/>
                    <a:pt x="4526" y="6785"/>
                  </a:cubicBezTo>
                  <a:cubicBezTo>
                    <a:pt x="4350" y="6940"/>
                    <a:pt x="4151" y="7083"/>
                    <a:pt x="3975" y="7249"/>
                  </a:cubicBezTo>
                  <a:cubicBezTo>
                    <a:pt x="3743" y="6256"/>
                    <a:pt x="3467" y="5284"/>
                    <a:pt x="3058" y="4357"/>
                  </a:cubicBezTo>
                  <a:cubicBezTo>
                    <a:pt x="2606" y="3331"/>
                    <a:pt x="2054" y="2348"/>
                    <a:pt x="1370" y="1465"/>
                  </a:cubicBezTo>
                  <a:cubicBezTo>
                    <a:pt x="983" y="958"/>
                    <a:pt x="553" y="483"/>
                    <a:pt x="122" y="19"/>
                  </a:cubicBezTo>
                  <a:cubicBezTo>
                    <a:pt x="109" y="6"/>
                    <a:pt x="95" y="0"/>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7169950" y="2538525"/>
              <a:ext cx="81650" cy="114000"/>
            </a:xfrm>
            <a:custGeom>
              <a:avLst/>
              <a:gdLst/>
              <a:ahLst/>
              <a:cxnLst/>
              <a:rect l="l" t="t" r="r" b="b"/>
              <a:pathLst>
                <a:path w="3266" h="4560" extrusionOk="0">
                  <a:moveTo>
                    <a:pt x="305" y="0"/>
                  </a:moveTo>
                  <a:cubicBezTo>
                    <a:pt x="276" y="0"/>
                    <a:pt x="247" y="21"/>
                    <a:pt x="254" y="54"/>
                  </a:cubicBezTo>
                  <a:cubicBezTo>
                    <a:pt x="234" y="34"/>
                    <a:pt x="205" y="24"/>
                    <a:pt x="179" y="24"/>
                  </a:cubicBezTo>
                  <a:cubicBezTo>
                    <a:pt x="146" y="24"/>
                    <a:pt x="117" y="40"/>
                    <a:pt x="111" y="76"/>
                  </a:cubicBezTo>
                  <a:cubicBezTo>
                    <a:pt x="0" y="706"/>
                    <a:pt x="33" y="1346"/>
                    <a:pt x="199" y="1964"/>
                  </a:cubicBezTo>
                  <a:cubicBezTo>
                    <a:pt x="287" y="2262"/>
                    <a:pt x="398" y="2560"/>
                    <a:pt x="541" y="2847"/>
                  </a:cubicBezTo>
                  <a:cubicBezTo>
                    <a:pt x="673" y="3112"/>
                    <a:pt x="839" y="3465"/>
                    <a:pt x="1082" y="3653"/>
                  </a:cubicBezTo>
                  <a:cubicBezTo>
                    <a:pt x="1116" y="3681"/>
                    <a:pt x="1152" y="3693"/>
                    <a:pt x="1187" y="3693"/>
                  </a:cubicBezTo>
                  <a:cubicBezTo>
                    <a:pt x="1289" y="3693"/>
                    <a:pt x="1374" y="3588"/>
                    <a:pt x="1325" y="3465"/>
                  </a:cubicBezTo>
                  <a:cubicBezTo>
                    <a:pt x="1258" y="3332"/>
                    <a:pt x="1170" y="3222"/>
                    <a:pt x="1093" y="3101"/>
                  </a:cubicBezTo>
                  <a:cubicBezTo>
                    <a:pt x="1005" y="2979"/>
                    <a:pt x="938" y="2847"/>
                    <a:pt x="861" y="2725"/>
                  </a:cubicBezTo>
                  <a:cubicBezTo>
                    <a:pt x="718" y="2449"/>
                    <a:pt x="596" y="2174"/>
                    <a:pt x="508" y="1876"/>
                  </a:cubicBezTo>
                  <a:cubicBezTo>
                    <a:pt x="342" y="1313"/>
                    <a:pt x="265" y="717"/>
                    <a:pt x="276" y="121"/>
                  </a:cubicBezTo>
                  <a:lnTo>
                    <a:pt x="276" y="121"/>
                  </a:lnTo>
                  <a:cubicBezTo>
                    <a:pt x="508" y="937"/>
                    <a:pt x="839" y="1721"/>
                    <a:pt x="1270" y="2449"/>
                  </a:cubicBezTo>
                  <a:cubicBezTo>
                    <a:pt x="1490" y="2825"/>
                    <a:pt x="1733" y="3178"/>
                    <a:pt x="1998" y="3520"/>
                  </a:cubicBezTo>
                  <a:cubicBezTo>
                    <a:pt x="2263" y="3862"/>
                    <a:pt x="2561" y="4238"/>
                    <a:pt x="2892" y="4513"/>
                  </a:cubicBezTo>
                  <a:cubicBezTo>
                    <a:pt x="2932" y="4546"/>
                    <a:pt x="2974" y="4560"/>
                    <a:pt x="3015" y="4560"/>
                  </a:cubicBezTo>
                  <a:cubicBezTo>
                    <a:pt x="3154" y="4560"/>
                    <a:pt x="3266" y="4396"/>
                    <a:pt x="3146" y="4260"/>
                  </a:cubicBezTo>
                  <a:cubicBezTo>
                    <a:pt x="2859" y="3940"/>
                    <a:pt x="2550" y="3653"/>
                    <a:pt x="2274" y="3321"/>
                  </a:cubicBezTo>
                  <a:cubicBezTo>
                    <a:pt x="2009" y="3001"/>
                    <a:pt x="1755" y="2659"/>
                    <a:pt x="1523" y="2317"/>
                  </a:cubicBezTo>
                  <a:cubicBezTo>
                    <a:pt x="1049" y="1600"/>
                    <a:pt x="640" y="838"/>
                    <a:pt x="353" y="32"/>
                  </a:cubicBezTo>
                  <a:cubicBezTo>
                    <a:pt x="344" y="10"/>
                    <a:pt x="325" y="0"/>
                    <a:pt x="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6654225" y="3061925"/>
              <a:ext cx="137700" cy="46975"/>
            </a:xfrm>
            <a:custGeom>
              <a:avLst/>
              <a:gdLst/>
              <a:ahLst/>
              <a:cxnLst/>
              <a:rect l="l" t="t" r="r" b="b"/>
              <a:pathLst>
                <a:path w="5508" h="1879" extrusionOk="0">
                  <a:moveTo>
                    <a:pt x="663" y="1"/>
                  </a:moveTo>
                  <a:cubicBezTo>
                    <a:pt x="594" y="1"/>
                    <a:pt x="578" y="102"/>
                    <a:pt x="651" y="123"/>
                  </a:cubicBezTo>
                  <a:cubicBezTo>
                    <a:pt x="2141" y="465"/>
                    <a:pt x="3631" y="796"/>
                    <a:pt x="5155" y="995"/>
                  </a:cubicBezTo>
                  <a:cubicBezTo>
                    <a:pt x="5155" y="1193"/>
                    <a:pt x="5166" y="1392"/>
                    <a:pt x="5166" y="1591"/>
                  </a:cubicBezTo>
                  <a:cubicBezTo>
                    <a:pt x="4360" y="1491"/>
                    <a:pt x="3565" y="1348"/>
                    <a:pt x="2759" y="1237"/>
                  </a:cubicBezTo>
                  <a:cubicBezTo>
                    <a:pt x="1954" y="1127"/>
                    <a:pt x="1137" y="1017"/>
                    <a:pt x="331" y="917"/>
                  </a:cubicBezTo>
                  <a:cubicBezTo>
                    <a:pt x="364" y="719"/>
                    <a:pt x="386" y="531"/>
                    <a:pt x="408" y="343"/>
                  </a:cubicBezTo>
                  <a:cubicBezTo>
                    <a:pt x="415" y="253"/>
                    <a:pt x="345" y="196"/>
                    <a:pt x="278" y="196"/>
                  </a:cubicBezTo>
                  <a:cubicBezTo>
                    <a:pt x="230" y="196"/>
                    <a:pt x="184" y="224"/>
                    <a:pt x="166" y="288"/>
                  </a:cubicBezTo>
                  <a:cubicBezTo>
                    <a:pt x="99" y="531"/>
                    <a:pt x="55" y="763"/>
                    <a:pt x="11" y="1006"/>
                  </a:cubicBezTo>
                  <a:cubicBezTo>
                    <a:pt x="0" y="1083"/>
                    <a:pt x="44" y="1171"/>
                    <a:pt x="122" y="1193"/>
                  </a:cubicBezTo>
                  <a:cubicBezTo>
                    <a:pt x="982" y="1304"/>
                    <a:pt x="1843" y="1436"/>
                    <a:pt x="2693" y="1547"/>
                  </a:cubicBezTo>
                  <a:cubicBezTo>
                    <a:pt x="3554" y="1657"/>
                    <a:pt x="4415" y="1734"/>
                    <a:pt x="5276" y="1878"/>
                  </a:cubicBezTo>
                  <a:cubicBezTo>
                    <a:pt x="5283" y="1878"/>
                    <a:pt x="5289" y="1879"/>
                    <a:pt x="5295" y="1879"/>
                  </a:cubicBezTo>
                  <a:cubicBezTo>
                    <a:pt x="5374" y="1879"/>
                    <a:pt x="5431" y="1816"/>
                    <a:pt x="5431" y="1734"/>
                  </a:cubicBezTo>
                  <a:cubicBezTo>
                    <a:pt x="5442" y="1436"/>
                    <a:pt x="5475" y="1138"/>
                    <a:pt x="5497" y="829"/>
                  </a:cubicBezTo>
                  <a:cubicBezTo>
                    <a:pt x="5508" y="763"/>
                    <a:pt x="5431" y="675"/>
                    <a:pt x="5364" y="675"/>
                  </a:cubicBezTo>
                  <a:cubicBezTo>
                    <a:pt x="3797" y="487"/>
                    <a:pt x="2219" y="310"/>
                    <a:pt x="673" y="1"/>
                  </a:cubicBezTo>
                  <a:cubicBezTo>
                    <a:pt x="670" y="1"/>
                    <a:pt x="666" y="1"/>
                    <a:pt x="6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6657175" y="2931850"/>
              <a:ext cx="137875" cy="107425"/>
            </a:xfrm>
            <a:custGeom>
              <a:avLst/>
              <a:gdLst/>
              <a:ahLst/>
              <a:cxnLst/>
              <a:rect l="l" t="t" r="r" b="b"/>
              <a:pathLst>
                <a:path w="5515" h="4297" extrusionOk="0">
                  <a:moveTo>
                    <a:pt x="5414" y="1"/>
                  </a:moveTo>
                  <a:cubicBezTo>
                    <a:pt x="5398" y="1"/>
                    <a:pt x="5381" y="6"/>
                    <a:pt x="5368" y="17"/>
                  </a:cubicBezTo>
                  <a:cubicBezTo>
                    <a:pt x="4915" y="381"/>
                    <a:pt x="4551" y="856"/>
                    <a:pt x="4176" y="1286"/>
                  </a:cubicBezTo>
                  <a:cubicBezTo>
                    <a:pt x="3778" y="1739"/>
                    <a:pt x="3370" y="2180"/>
                    <a:pt x="2951" y="2610"/>
                  </a:cubicBezTo>
                  <a:cubicBezTo>
                    <a:pt x="2379" y="3201"/>
                    <a:pt x="1576" y="4092"/>
                    <a:pt x="683" y="4092"/>
                  </a:cubicBezTo>
                  <a:cubicBezTo>
                    <a:pt x="507" y="4092"/>
                    <a:pt x="328" y="4057"/>
                    <a:pt x="147" y="3979"/>
                  </a:cubicBezTo>
                  <a:cubicBezTo>
                    <a:pt x="138" y="3976"/>
                    <a:pt x="129" y="3974"/>
                    <a:pt x="121" y="3974"/>
                  </a:cubicBezTo>
                  <a:cubicBezTo>
                    <a:pt x="47" y="3974"/>
                    <a:pt x="0" y="4093"/>
                    <a:pt x="70" y="4123"/>
                  </a:cubicBezTo>
                  <a:cubicBezTo>
                    <a:pt x="312" y="4241"/>
                    <a:pt x="570" y="4297"/>
                    <a:pt x="829" y="4297"/>
                  </a:cubicBezTo>
                  <a:cubicBezTo>
                    <a:pt x="1100" y="4297"/>
                    <a:pt x="1372" y="4236"/>
                    <a:pt x="1626" y="4123"/>
                  </a:cubicBezTo>
                  <a:cubicBezTo>
                    <a:pt x="2178" y="3891"/>
                    <a:pt x="2608" y="3449"/>
                    <a:pt x="3039" y="3030"/>
                  </a:cubicBezTo>
                  <a:cubicBezTo>
                    <a:pt x="3502" y="2577"/>
                    <a:pt x="3944" y="2103"/>
                    <a:pt x="4374" y="1617"/>
                  </a:cubicBezTo>
                  <a:cubicBezTo>
                    <a:pt x="4783" y="1154"/>
                    <a:pt x="5224" y="668"/>
                    <a:pt x="5489" y="105"/>
                  </a:cubicBezTo>
                  <a:cubicBezTo>
                    <a:pt x="5514" y="47"/>
                    <a:pt x="5464" y="1"/>
                    <a:pt x="5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6919675" y="3054500"/>
              <a:ext cx="86100" cy="39225"/>
            </a:xfrm>
            <a:custGeom>
              <a:avLst/>
              <a:gdLst/>
              <a:ahLst/>
              <a:cxnLst/>
              <a:rect l="l" t="t" r="r" b="b"/>
              <a:pathLst>
                <a:path w="3444" h="1569" extrusionOk="0">
                  <a:moveTo>
                    <a:pt x="3036" y="0"/>
                  </a:moveTo>
                  <a:cubicBezTo>
                    <a:pt x="2936" y="11"/>
                    <a:pt x="2826" y="22"/>
                    <a:pt x="2715" y="44"/>
                  </a:cubicBezTo>
                  <a:cubicBezTo>
                    <a:pt x="1854" y="155"/>
                    <a:pt x="1005" y="298"/>
                    <a:pt x="144" y="387"/>
                  </a:cubicBezTo>
                  <a:cubicBezTo>
                    <a:pt x="55" y="398"/>
                    <a:pt x="0" y="475"/>
                    <a:pt x="22" y="552"/>
                  </a:cubicBezTo>
                  <a:cubicBezTo>
                    <a:pt x="88" y="850"/>
                    <a:pt x="133" y="1148"/>
                    <a:pt x="199" y="1446"/>
                  </a:cubicBezTo>
                  <a:cubicBezTo>
                    <a:pt x="209" y="1508"/>
                    <a:pt x="286" y="1569"/>
                    <a:pt x="349" y="1569"/>
                  </a:cubicBezTo>
                  <a:cubicBezTo>
                    <a:pt x="354" y="1569"/>
                    <a:pt x="360" y="1568"/>
                    <a:pt x="364" y="1568"/>
                  </a:cubicBezTo>
                  <a:cubicBezTo>
                    <a:pt x="1391" y="1424"/>
                    <a:pt x="2417" y="1270"/>
                    <a:pt x="3444" y="1159"/>
                  </a:cubicBezTo>
                  <a:lnTo>
                    <a:pt x="3378" y="961"/>
                  </a:lnTo>
                  <a:cubicBezTo>
                    <a:pt x="2406" y="1005"/>
                    <a:pt x="1446" y="1071"/>
                    <a:pt x="486" y="1203"/>
                  </a:cubicBezTo>
                  <a:cubicBezTo>
                    <a:pt x="431" y="1016"/>
                    <a:pt x="375" y="817"/>
                    <a:pt x="320" y="629"/>
                  </a:cubicBezTo>
                  <a:cubicBezTo>
                    <a:pt x="1115" y="519"/>
                    <a:pt x="1932" y="453"/>
                    <a:pt x="2737" y="353"/>
                  </a:cubicBezTo>
                  <a:cubicBezTo>
                    <a:pt x="2870" y="342"/>
                    <a:pt x="3013" y="320"/>
                    <a:pt x="3146" y="298"/>
                  </a:cubicBezTo>
                  <a:cubicBezTo>
                    <a:pt x="3113" y="199"/>
                    <a:pt x="3080" y="100"/>
                    <a:pt x="3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8" name="Google Shape;2598;p65"/>
          <p:cNvSpPr txBox="1">
            <a:spLocks noGrp="1"/>
          </p:cNvSpPr>
          <p:nvPr>
            <p:ph type="ctrTitle"/>
          </p:nvPr>
        </p:nvSpPr>
        <p:spPr>
          <a:xfrm>
            <a:off x="3184300" y="2061275"/>
            <a:ext cx="5167200" cy="877200"/>
          </a:xfrm>
          <a:prstGeom prst="rect">
            <a:avLst/>
          </a:prstGeom>
        </p:spPr>
        <p:txBody>
          <a:bodyPr spcFirstLastPara="1" wrap="square" lIns="91425" tIns="91425" rIns="0" bIns="91425" anchor="ctr" anchorCtr="0">
            <a:spAutoFit/>
          </a:bodyPr>
          <a:lstStyle/>
          <a:p>
            <a:pPr marL="0" lvl="0" indent="0" algn="ctr" rtl="0">
              <a:spcBef>
                <a:spcPts val="0"/>
              </a:spcBef>
              <a:spcAft>
                <a:spcPts val="0"/>
              </a:spcAft>
              <a:buNone/>
            </a:pPr>
            <a:r>
              <a:rPr lang="en" sz="3700">
                <a:solidFill>
                  <a:srgbClr val="583DB3"/>
                </a:solidFill>
              </a:rPr>
              <a:t>     </a:t>
            </a:r>
            <a:r>
              <a:rPr lang="en" sz="3700"/>
              <a:t> BLAST</a:t>
            </a:r>
            <a:r>
              <a:rPr lang="en" sz="4100"/>
              <a:t> </a:t>
            </a:r>
            <a:r>
              <a:rPr lang="en" sz="5000"/>
              <a:t> </a:t>
            </a:r>
            <a:endParaRPr sz="5000"/>
          </a:p>
        </p:txBody>
      </p:sp>
      <p:cxnSp>
        <p:nvCxnSpPr>
          <p:cNvPr id="2599" name="Google Shape;2599;p65"/>
          <p:cNvCxnSpPr/>
          <p:nvPr/>
        </p:nvCxnSpPr>
        <p:spPr>
          <a:xfrm rot="10800000">
            <a:off x="4433525" y="2840613"/>
            <a:ext cx="3211800" cy="0"/>
          </a:xfrm>
          <a:prstGeom prst="straightConnector1">
            <a:avLst/>
          </a:prstGeom>
          <a:noFill/>
          <a:ln w="28575" cap="flat" cmpd="sng">
            <a:solidFill>
              <a:schemeClr val="accent2"/>
            </a:solidFill>
            <a:prstDash val="solid"/>
            <a:round/>
            <a:headEnd type="none" w="med" len="med"/>
            <a:tailEnd type="none" w="med" len="med"/>
          </a:ln>
        </p:spPr>
      </p:cxnSp>
      <p:sp>
        <p:nvSpPr>
          <p:cNvPr id="2600" name="Google Shape;2600;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228600" lvl="0" indent="-228600" rtl="0">
              <a:spcBef>
                <a:spcPts val="0"/>
              </a:spcBef>
              <a:spcAft>
                <a:spcPts val="0"/>
              </a:spcAft>
            </a:pPr>
            <a:r>
              <a:rPr lang="en-IN" sz="2400" u="sng" dirty="0">
                <a:solidFill>
                  <a:schemeClr val="dk1"/>
                </a:solidFill>
              </a:rPr>
              <a:t>SPLIT THE QUERY SEQUENCE INTO OVERLAPPING WORDS OF LENGTH K (K-MERS) (</a:t>
            </a:r>
            <a:r>
              <a:rPr lang="en-IN" sz="2400" u="sng" dirty="0" err="1">
                <a:solidFill>
                  <a:schemeClr val="dk1"/>
                </a:solidFill>
              </a:rPr>
              <a:t>contd</a:t>
            </a:r>
            <a:r>
              <a:rPr lang="en-IN" sz="2400" u="sng" dirty="0">
                <a:solidFill>
                  <a:schemeClr val="dk1"/>
                </a:solidFill>
              </a:rPr>
              <a:t>)</a:t>
            </a:r>
          </a:p>
        </p:txBody>
      </p:sp>
      <p:sp>
        <p:nvSpPr>
          <p:cNvPr id="1286" name="Google Shape;1286;p33"/>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IN" sz="2400" dirty="0">
                <a:solidFill>
                  <a:srgbClr val="000000"/>
                </a:solidFill>
                <a:effectLst/>
                <a:latin typeface="Red Hat Text" panose="020B0604020202020204" charset="0"/>
                <a:ea typeface="Red Hat Text" panose="020B0604020202020204" charset="0"/>
                <a:cs typeface="Red Hat Text" panose="020B0604020202020204" charset="0"/>
              </a:rPr>
              <a:t>DEFAULT LENGTH OF WORDS</a:t>
            </a:r>
          </a:p>
          <a:p>
            <a:pPr marL="800100" lvl="1" indent="-342900">
              <a:buFont typeface="Wingdings" panose="05000000000000000000" pitchFamily="2" charset="2"/>
              <a:buChar char="§"/>
            </a:pPr>
            <a:r>
              <a:rPr lang="en-IN" sz="2400" dirty="0">
                <a:solidFill>
                  <a:schemeClr val="tx1"/>
                </a:solidFill>
                <a:latin typeface="Red Hat Text" panose="020B0604020202020204" charset="0"/>
                <a:ea typeface="Red Hat Text" panose="020B0604020202020204" charset="0"/>
                <a:cs typeface="Red Hat Text" panose="020B0604020202020204" charset="0"/>
              </a:rPr>
              <a:t>NUCLEOTIDES	:	28 (</a:t>
            </a:r>
            <a:r>
              <a:rPr lang="en-IN" sz="2400" dirty="0" err="1">
                <a:solidFill>
                  <a:schemeClr val="tx1"/>
                </a:solidFill>
                <a:latin typeface="Red Hat Text" panose="020B0604020202020204" charset="0"/>
                <a:ea typeface="Red Hat Text" panose="020B0604020202020204" charset="0"/>
                <a:cs typeface="Red Hat Text" panose="020B0604020202020204" charset="0"/>
              </a:rPr>
              <a:t>blastn</a:t>
            </a:r>
            <a:r>
              <a:rPr lang="en-IN" sz="2400" dirty="0">
                <a:solidFill>
                  <a:schemeClr val="tx1"/>
                </a:solidFill>
                <a:latin typeface="Red Hat Text" panose="020B0604020202020204" charset="0"/>
                <a:ea typeface="Red Hat Text" panose="020B0604020202020204" charset="0"/>
                <a:cs typeface="Red Hat Text" panose="020B0604020202020204" charset="0"/>
              </a:rPr>
              <a:t>)</a:t>
            </a:r>
          </a:p>
          <a:p>
            <a:pPr marL="800100" lvl="1" indent="-342900">
              <a:buFont typeface="Wingdings" panose="05000000000000000000" pitchFamily="2" charset="2"/>
              <a:buChar char="§"/>
            </a:pPr>
            <a:r>
              <a:rPr lang="en-IN" sz="2400" dirty="0">
                <a:solidFill>
                  <a:schemeClr val="tx1"/>
                </a:solidFill>
                <a:latin typeface="Red Hat Text" panose="020B0604020202020204" charset="0"/>
                <a:ea typeface="Red Hat Text" panose="020B0604020202020204" charset="0"/>
                <a:cs typeface="Red Hat Text" panose="020B0604020202020204" charset="0"/>
              </a:rPr>
              <a:t>PROTEINS		:	 6   (</a:t>
            </a:r>
            <a:r>
              <a:rPr lang="en-IN" sz="2400" dirty="0" err="1">
                <a:solidFill>
                  <a:schemeClr val="tx1"/>
                </a:solidFill>
                <a:latin typeface="Red Hat Text" panose="020B0604020202020204" charset="0"/>
                <a:ea typeface="Red Hat Text" panose="020B0604020202020204" charset="0"/>
                <a:cs typeface="Red Hat Text" panose="020B0604020202020204" charset="0"/>
              </a:rPr>
              <a:t>blastp</a:t>
            </a:r>
            <a:r>
              <a:rPr lang="en-IN" sz="2400" dirty="0">
                <a:solidFill>
                  <a:schemeClr val="tx1"/>
                </a:solidFill>
                <a:latin typeface="Red Hat Text" panose="020B0604020202020204" charset="0"/>
                <a:ea typeface="Red Hat Text" panose="020B0604020202020204" charset="0"/>
                <a:cs typeface="Red Hat Text" panose="020B0604020202020204" charset="0"/>
              </a:rPr>
              <a:t>)</a:t>
            </a:r>
          </a:p>
          <a:p>
            <a:pPr marL="342900" indent="-342900">
              <a:buFont typeface="Arial" panose="020B0604020202020204" pitchFamily="34" charset="0"/>
              <a:buChar char="•"/>
            </a:pPr>
            <a:endParaRPr lang="en-IN" sz="2400" dirty="0">
              <a:solidFill>
                <a:schemeClr val="dk1"/>
              </a:solidFill>
              <a:latin typeface="Red Hat Text" panose="020B0604020202020204" charset="0"/>
              <a:ea typeface="Red Hat Text" panose="020B0604020202020204" charset="0"/>
              <a:cs typeface="Red Hat Text" panose="020B0604020202020204" charset="0"/>
            </a:endParaRPr>
          </a:p>
          <a:p>
            <a:pPr marL="0" indent="0">
              <a:buNone/>
            </a:pPr>
            <a:r>
              <a:rPr lang="en-IN" sz="2400" dirty="0">
                <a:solidFill>
                  <a:schemeClr val="dk1"/>
                </a:solidFill>
                <a:latin typeface="Courier New" panose="02070309020205020404" pitchFamily="49" charset="0"/>
                <a:cs typeface="Courier New" panose="02070309020205020404" pitchFamily="49" charset="0"/>
              </a:rPr>
              <a:t>            </a:t>
            </a:r>
            <a:endParaRPr lang="en-IN" sz="1400" dirty="0">
              <a:solidFill>
                <a:schemeClr val="dk1"/>
              </a:solidFill>
              <a:latin typeface="Courier New" panose="02070309020205020404" pitchFamily="49" charset="0"/>
              <a:cs typeface="Courier New" panose="02070309020205020404" pitchFamily="49" charset="0"/>
            </a:endParaRPr>
          </a:p>
          <a:p>
            <a:pPr marL="228600" lvl="0" indent="-228600" algn="l" rtl="0">
              <a:spcBef>
                <a:spcPts val="0"/>
              </a:spcBef>
              <a:spcAft>
                <a:spcPts val="0"/>
              </a:spcAft>
            </a:pPr>
            <a:endParaRPr sz="1400" dirty="0">
              <a:solidFill>
                <a:schemeClr val="dk1"/>
              </a:solidFill>
              <a:latin typeface="Courier New" panose="02070309020205020404" pitchFamily="49" charset="0"/>
              <a:cs typeface="Courier New" panose="02070309020205020404" pitchFamily="49" charset="0"/>
            </a:endParaRPr>
          </a:p>
        </p:txBody>
      </p:sp>
      <p:sp>
        <p:nvSpPr>
          <p:cNvPr id="2" name="TextBox 1">
            <a:hlinkClick r:id="rId3" action="ppaction://hlinksldjump"/>
            <a:extLst>
              <a:ext uri="{FF2B5EF4-FFF2-40B4-BE49-F238E27FC236}">
                <a16:creationId xmlns:a16="http://schemas.microsoft.com/office/drawing/2014/main" id="{2FFAD4FD-0884-43F2-A726-3E2ED3A299B2}"/>
              </a:ext>
            </a:extLst>
          </p:cNvPr>
          <p:cNvSpPr txBox="1"/>
          <p:nvPr/>
        </p:nvSpPr>
        <p:spPr>
          <a:xfrm>
            <a:off x="7410091" y="4727275"/>
            <a:ext cx="70736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sng" strike="noStrike" kern="0" cap="none" spc="0" normalizeH="0" baseline="0" noProof="0" dirty="0">
                <a:ln>
                  <a:noFill/>
                </a:ln>
                <a:solidFill>
                  <a:srgbClr val="000000"/>
                </a:solidFill>
                <a:effectLst/>
                <a:uLnTx/>
                <a:uFillTx/>
                <a:latin typeface="Arial"/>
                <a:cs typeface="Arial"/>
                <a:sym typeface="Arial"/>
              </a:rPr>
              <a:t>BACK</a:t>
            </a:r>
          </a:p>
        </p:txBody>
      </p:sp>
    </p:spTree>
    <p:extLst>
      <p:ext uri="{BB962C8B-B14F-4D97-AF65-F5344CB8AC3E}">
        <p14:creationId xmlns:p14="http://schemas.microsoft.com/office/powerpoint/2010/main" val="2741794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228600" lvl="0" indent="-228600" rtl="0">
              <a:spcBef>
                <a:spcPts val="0"/>
              </a:spcBef>
              <a:spcAft>
                <a:spcPts val="0"/>
              </a:spcAft>
            </a:pPr>
            <a:r>
              <a:rPr lang="en-IN" sz="2400" dirty="0">
                <a:solidFill>
                  <a:schemeClr val="dk1"/>
                </a:solidFill>
                <a:hlinkClick r:id="rId3" action="ppaction://hlinksldjump"/>
              </a:rPr>
              <a:t>FIND NEIGHBOURHOOD OF EACH WORD</a:t>
            </a:r>
            <a:endParaRPr lang="en-IN" sz="2400" dirty="0">
              <a:solidFill>
                <a:schemeClr val="dk1"/>
              </a:solidFill>
            </a:endParaRPr>
          </a:p>
        </p:txBody>
      </p:sp>
      <p:sp>
        <p:nvSpPr>
          <p:cNvPr id="1286" name="Google Shape;1286;p33"/>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0" indent="0">
              <a:buNone/>
            </a:pPr>
            <a:r>
              <a:rPr lang="en-IN" sz="2400" dirty="0">
                <a:solidFill>
                  <a:srgbClr val="000000"/>
                </a:solidFill>
                <a:latin typeface="Red Hat Text" panose="020B0604020202020204" charset="0"/>
                <a:ea typeface="Red Hat Text" panose="020B0604020202020204" charset="0"/>
                <a:cs typeface="Red Hat Text" panose="020B0604020202020204" charset="0"/>
              </a:rPr>
              <a:t>DTTGSQSLAALLNKCKTPQGQRLVNQWIKQNIIE</a:t>
            </a:r>
            <a:endParaRPr lang="en-IN" sz="1800" dirty="0">
              <a:solidFill>
                <a:srgbClr val="000000"/>
              </a:solidFill>
              <a:effectLst/>
              <a:latin typeface="Red Hat Text" panose="020B0604020202020204" charset="0"/>
              <a:ea typeface="Red Hat Text" panose="020B0604020202020204" charset="0"/>
              <a:cs typeface="Red Hat Text" panose="020B0604020202020204" charset="0"/>
            </a:endParaRP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DTT</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TTG</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TGS</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GSQ</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SQS</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IIE</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a:t>
            </a:r>
            <a:endParaRPr lang="en-IN" sz="1400" dirty="0">
              <a:solidFill>
                <a:schemeClr val="dk1"/>
              </a:solidFill>
              <a:latin typeface="Red Hat Text" panose="020B0604020202020204" charset="0"/>
              <a:ea typeface="Red Hat Text" panose="020B0604020202020204" charset="0"/>
              <a:cs typeface="Red Hat Text" panose="020B0604020202020204" charset="0"/>
            </a:endParaRPr>
          </a:p>
          <a:p>
            <a:pPr marL="228600" lvl="0" indent="-228600" algn="l" rtl="0">
              <a:spcBef>
                <a:spcPts val="0"/>
              </a:spcBef>
              <a:spcAft>
                <a:spcPts val="0"/>
              </a:spcAft>
            </a:pPr>
            <a:endParaRPr sz="1400" dirty="0">
              <a:solidFill>
                <a:schemeClr val="dk1"/>
              </a:solidFill>
              <a:latin typeface="Red Hat Text" panose="020B0604020202020204" charset="0"/>
              <a:ea typeface="Red Hat Text" panose="020B0604020202020204" charset="0"/>
              <a:cs typeface="Red Hat Text" panose="020B0604020202020204" charset="0"/>
            </a:endParaRPr>
          </a:p>
        </p:txBody>
      </p:sp>
    </p:spTree>
    <p:extLst>
      <p:ext uri="{BB962C8B-B14F-4D97-AF65-F5344CB8AC3E}">
        <p14:creationId xmlns:p14="http://schemas.microsoft.com/office/powerpoint/2010/main" val="1249502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228600" lvl="0" indent="-228600" rtl="0">
              <a:spcBef>
                <a:spcPts val="0"/>
              </a:spcBef>
              <a:spcAft>
                <a:spcPts val="0"/>
              </a:spcAft>
            </a:pPr>
            <a:r>
              <a:rPr lang="en-IN" sz="2400" u="sng" dirty="0">
                <a:solidFill>
                  <a:schemeClr val="dk1"/>
                </a:solidFill>
              </a:rPr>
              <a:t>FIND NEIGHBOURHOOD OF EACH WORD</a:t>
            </a:r>
          </a:p>
        </p:txBody>
      </p:sp>
      <p:sp>
        <p:nvSpPr>
          <p:cNvPr id="1286" name="Google Shape;1286;p33"/>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0" indent="0" algn="ctr">
              <a:buNone/>
            </a:pPr>
            <a:r>
              <a:rPr lang="en-IN" sz="2400" b="1" u="sng" dirty="0">
                <a:solidFill>
                  <a:schemeClr val="dk1"/>
                </a:solidFill>
                <a:latin typeface="Red Hat Text" panose="020B0604020202020204" charset="0"/>
                <a:ea typeface="Red Hat Text" panose="020B0604020202020204" charset="0"/>
                <a:cs typeface="Red Hat Text" panose="020B0604020202020204" charset="0"/>
              </a:rPr>
              <a:t>DTT</a:t>
            </a:r>
            <a:r>
              <a:rPr lang="en-IN" sz="2400" b="1" dirty="0">
                <a:solidFill>
                  <a:schemeClr val="dk1"/>
                </a:solidFill>
                <a:latin typeface="Courier New" panose="02070309020205020404" pitchFamily="49" charset="0"/>
                <a:cs typeface="Courier New" panose="02070309020205020404" pitchFamily="49" charset="0"/>
              </a:rPr>
              <a:t>        </a:t>
            </a:r>
            <a:endParaRPr lang="en-IN" sz="1400" dirty="0">
              <a:solidFill>
                <a:schemeClr val="dk1"/>
              </a:solidFill>
              <a:latin typeface="Courier New" panose="02070309020205020404" pitchFamily="49" charset="0"/>
              <a:cs typeface="Courier New" panose="02070309020205020404" pitchFamily="49" charset="0"/>
            </a:endParaRPr>
          </a:p>
          <a:p>
            <a:pPr marL="228600" lvl="0" indent="-228600" algn="l" rtl="0">
              <a:spcBef>
                <a:spcPts val="0"/>
              </a:spcBef>
              <a:spcAft>
                <a:spcPts val="0"/>
              </a:spcAft>
            </a:pPr>
            <a:endParaRPr sz="1400" dirty="0">
              <a:solidFill>
                <a:schemeClr val="dk1"/>
              </a:solidFill>
              <a:latin typeface="Courier New" panose="02070309020205020404" pitchFamily="49" charset="0"/>
              <a:cs typeface="Courier New" panose="02070309020205020404" pitchFamily="49" charset="0"/>
            </a:endParaRPr>
          </a:p>
        </p:txBody>
      </p:sp>
      <p:sp>
        <p:nvSpPr>
          <p:cNvPr id="4" name="TextBox 3">
            <a:hlinkClick r:id="rId3" action="ppaction://hlinksldjump"/>
            <a:extLst>
              <a:ext uri="{FF2B5EF4-FFF2-40B4-BE49-F238E27FC236}">
                <a16:creationId xmlns:a16="http://schemas.microsoft.com/office/drawing/2014/main" id="{5128BCFF-8B5C-4634-9166-38694729F395}"/>
              </a:ext>
            </a:extLst>
          </p:cNvPr>
          <p:cNvSpPr txBox="1"/>
          <p:nvPr/>
        </p:nvSpPr>
        <p:spPr>
          <a:xfrm>
            <a:off x="7410091" y="4727275"/>
            <a:ext cx="70736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sng" strike="noStrike" kern="0" cap="none" spc="0" normalizeH="0" baseline="0" noProof="0" dirty="0">
                <a:ln>
                  <a:noFill/>
                </a:ln>
                <a:solidFill>
                  <a:srgbClr val="000000"/>
                </a:solidFill>
                <a:effectLst/>
                <a:uLnTx/>
                <a:uFillTx/>
                <a:latin typeface="Arial"/>
                <a:cs typeface="Arial"/>
                <a:sym typeface="Arial"/>
              </a:rPr>
              <a:t>BACK</a:t>
            </a:r>
          </a:p>
        </p:txBody>
      </p:sp>
      <p:sp>
        <p:nvSpPr>
          <p:cNvPr id="2" name="TextBox 1">
            <a:extLst>
              <a:ext uri="{FF2B5EF4-FFF2-40B4-BE49-F238E27FC236}">
                <a16:creationId xmlns:a16="http://schemas.microsoft.com/office/drawing/2014/main" id="{BCD4C74B-F9B8-420B-A8C1-029EE37A222D}"/>
              </a:ext>
            </a:extLst>
          </p:cNvPr>
          <p:cNvSpPr txBox="1"/>
          <p:nvPr/>
        </p:nvSpPr>
        <p:spPr>
          <a:xfrm>
            <a:off x="3130394" y="1879252"/>
            <a:ext cx="73040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ATT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BTT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CTT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DTT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ZTT</a:t>
            </a:r>
          </a:p>
        </p:txBody>
      </p:sp>
      <p:sp>
        <p:nvSpPr>
          <p:cNvPr id="6" name="TextBox 5">
            <a:extLst>
              <a:ext uri="{FF2B5EF4-FFF2-40B4-BE49-F238E27FC236}">
                <a16:creationId xmlns:a16="http://schemas.microsoft.com/office/drawing/2014/main" id="{A88814E6-D7C6-4D1E-B93B-C3DD731CF488}"/>
              </a:ext>
            </a:extLst>
          </p:cNvPr>
          <p:cNvSpPr txBox="1"/>
          <p:nvPr/>
        </p:nvSpPr>
        <p:spPr>
          <a:xfrm>
            <a:off x="4206240" y="1879251"/>
            <a:ext cx="84328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DAT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DBT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DCT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DDT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DZT</a:t>
            </a:r>
          </a:p>
        </p:txBody>
      </p:sp>
      <p:sp>
        <p:nvSpPr>
          <p:cNvPr id="7" name="TextBox 6">
            <a:extLst>
              <a:ext uri="{FF2B5EF4-FFF2-40B4-BE49-F238E27FC236}">
                <a16:creationId xmlns:a16="http://schemas.microsoft.com/office/drawing/2014/main" id="{4AEEC5AC-90AC-4FAA-9D15-B1FA8F2F6585}"/>
              </a:ext>
            </a:extLst>
          </p:cNvPr>
          <p:cNvSpPr txBox="1"/>
          <p:nvPr/>
        </p:nvSpPr>
        <p:spPr>
          <a:xfrm>
            <a:off x="5287308" y="1879250"/>
            <a:ext cx="84328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DTA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DTB</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DTC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DTD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000000"/>
                </a:solidFill>
                <a:effectLst/>
                <a:uLnTx/>
                <a:uFillTx/>
                <a:latin typeface="Red Hat Text" panose="020B0604020202020204" charset="0"/>
                <a:ea typeface="Red Hat Text" panose="020B0604020202020204" charset="0"/>
                <a:cs typeface="Red Hat Text" panose="020B0604020202020204" charset="0"/>
                <a:sym typeface="Arial"/>
              </a:rPr>
              <a:t>DTZ</a:t>
            </a:r>
          </a:p>
        </p:txBody>
      </p:sp>
    </p:spTree>
    <p:extLst>
      <p:ext uri="{BB962C8B-B14F-4D97-AF65-F5344CB8AC3E}">
        <p14:creationId xmlns:p14="http://schemas.microsoft.com/office/powerpoint/2010/main" val="345602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228600" lvl="0" indent="-228600" rtl="0">
              <a:spcBef>
                <a:spcPts val="0"/>
              </a:spcBef>
              <a:spcAft>
                <a:spcPts val="0"/>
              </a:spcAft>
            </a:pPr>
            <a:r>
              <a:rPr lang="en-IN" dirty="0"/>
              <a:t>PAM 30</a:t>
            </a:r>
            <a:endParaRPr lang="en-IN" dirty="0">
              <a:solidFill>
                <a:schemeClr val="dk1"/>
              </a:solidFill>
            </a:endParaRPr>
          </a:p>
        </p:txBody>
      </p:sp>
      <p:sp>
        <p:nvSpPr>
          <p:cNvPr id="1286" name="Google Shape;1286;p33"/>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sz="1400" dirty="0">
              <a:solidFill>
                <a:schemeClr val="dk1"/>
              </a:solidFill>
            </a:endParaRPr>
          </a:p>
          <a:p>
            <a:pPr marL="0" lvl="0" indent="0" algn="l" rtl="0">
              <a:spcBef>
                <a:spcPts val="0"/>
              </a:spcBef>
              <a:spcAft>
                <a:spcPts val="0"/>
              </a:spcAft>
              <a:buNone/>
            </a:pPr>
            <a:endParaRPr sz="1400" dirty="0">
              <a:solidFill>
                <a:schemeClr val="dk1"/>
              </a:solidFill>
            </a:endParaRPr>
          </a:p>
        </p:txBody>
      </p:sp>
      <p:pic>
        <p:nvPicPr>
          <p:cNvPr id="3" name="Picture 2">
            <a:extLst>
              <a:ext uri="{FF2B5EF4-FFF2-40B4-BE49-F238E27FC236}">
                <a16:creationId xmlns:a16="http://schemas.microsoft.com/office/drawing/2014/main" id="{1403B274-C220-44AB-A929-47A81A48E758}"/>
              </a:ext>
            </a:extLst>
          </p:cNvPr>
          <p:cNvPicPr>
            <a:picLocks noChangeAspect="1"/>
          </p:cNvPicPr>
          <p:nvPr/>
        </p:nvPicPr>
        <p:blipFill>
          <a:blip r:embed="rId3"/>
          <a:stretch>
            <a:fillRect/>
          </a:stretch>
        </p:blipFill>
        <p:spPr>
          <a:xfrm>
            <a:off x="1368759" y="1171784"/>
            <a:ext cx="6406481" cy="3436729"/>
          </a:xfrm>
          <a:prstGeom prst="rect">
            <a:avLst/>
          </a:prstGeom>
          <a:ln>
            <a:solidFill>
              <a:schemeClr val="tx1"/>
            </a:solidFill>
          </a:ln>
        </p:spPr>
      </p:pic>
      <p:sp>
        <p:nvSpPr>
          <p:cNvPr id="9" name="Action Button: Go Back or Previous 8">
            <a:hlinkClick r:id="" action="ppaction://hlinkshowjump?jump=lastslideviewed" highlightClick="1"/>
            <a:extLst>
              <a:ext uri="{FF2B5EF4-FFF2-40B4-BE49-F238E27FC236}">
                <a16:creationId xmlns:a16="http://schemas.microsoft.com/office/drawing/2014/main" id="{493492B3-B10A-4071-89C2-B02048BC641E}"/>
              </a:ext>
            </a:extLst>
          </p:cNvPr>
          <p:cNvSpPr/>
          <p:nvPr/>
        </p:nvSpPr>
        <p:spPr>
          <a:xfrm>
            <a:off x="7677509" y="4711098"/>
            <a:ext cx="362310" cy="250166"/>
          </a:xfrm>
          <a:prstGeom prst="actionButtonBackPrevio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solidFill>
                  <a:srgbClr val="FFFFFF"/>
                </a:solid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399708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228600" lvl="0" indent="-228600" rtl="0">
              <a:spcBef>
                <a:spcPts val="0"/>
              </a:spcBef>
              <a:spcAft>
                <a:spcPts val="0"/>
              </a:spcAft>
            </a:pPr>
            <a:r>
              <a:rPr lang="en-IN" dirty="0"/>
              <a:t>BLOSUM 62</a:t>
            </a:r>
            <a:endParaRPr lang="en-IN" dirty="0">
              <a:solidFill>
                <a:schemeClr val="dk1"/>
              </a:solidFill>
            </a:endParaRPr>
          </a:p>
        </p:txBody>
      </p:sp>
      <p:sp>
        <p:nvSpPr>
          <p:cNvPr id="1286" name="Google Shape;1286;p33"/>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sz="1400" dirty="0">
              <a:solidFill>
                <a:schemeClr val="dk1"/>
              </a:solidFill>
            </a:endParaRPr>
          </a:p>
          <a:p>
            <a:pPr marL="0" lvl="0" indent="0" algn="l" rtl="0">
              <a:spcBef>
                <a:spcPts val="0"/>
              </a:spcBef>
              <a:spcAft>
                <a:spcPts val="0"/>
              </a:spcAft>
              <a:buNone/>
            </a:pPr>
            <a:endParaRPr sz="1400" dirty="0">
              <a:solidFill>
                <a:schemeClr val="dk1"/>
              </a:solidFill>
            </a:endParaRPr>
          </a:p>
        </p:txBody>
      </p:sp>
      <p:pic>
        <p:nvPicPr>
          <p:cNvPr id="4" name="Picture 3">
            <a:extLst>
              <a:ext uri="{FF2B5EF4-FFF2-40B4-BE49-F238E27FC236}">
                <a16:creationId xmlns:a16="http://schemas.microsoft.com/office/drawing/2014/main" id="{FE3FA219-2CD0-4185-B4EE-B3849F238765}"/>
              </a:ext>
            </a:extLst>
          </p:cNvPr>
          <p:cNvPicPr>
            <a:picLocks noChangeAspect="1"/>
          </p:cNvPicPr>
          <p:nvPr/>
        </p:nvPicPr>
        <p:blipFill>
          <a:blip r:embed="rId3"/>
          <a:stretch>
            <a:fillRect/>
          </a:stretch>
        </p:blipFill>
        <p:spPr>
          <a:xfrm>
            <a:off x="2007219" y="1204652"/>
            <a:ext cx="5129562" cy="3557074"/>
          </a:xfrm>
          <a:prstGeom prst="rect">
            <a:avLst/>
          </a:prstGeom>
          <a:ln>
            <a:solidFill>
              <a:schemeClr val="tx1"/>
            </a:solidFill>
          </a:ln>
        </p:spPr>
      </p:pic>
      <p:sp>
        <p:nvSpPr>
          <p:cNvPr id="5" name="Action Button: Go Back or Previous 4">
            <a:hlinkClick r:id="" action="ppaction://hlinkshowjump?jump=lastslideviewed" highlightClick="1"/>
            <a:extLst>
              <a:ext uri="{FF2B5EF4-FFF2-40B4-BE49-F238E27FC236}">
                <a16:creationId xmlns:a16="http://schemas.microsoft.com/office/drawing/2014/main" id="{8EC50BA4-FD0C-4C06-BB3A-133D3DE0A118}"/>
              </a:ext>
            </a:extLst>
          </p:cNvPr>
          <p:cNvSpPr/>
          <p:nvPr/>
        </p:nvSpPr>
        <p:spPr>
          <a:xfrm>
            <a:off x="7677509" y="4711098"/>
            <a:ext cx="362310" cy="250166"/>
          </a:xfrm>
          <a:prstGeom prst="actionButtonBackPrevio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solidFill>
                  <a:srgbClr val="FFFFFF"/>
                </a:solid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730342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228600" lvl="0" indent="-228600" rtl="0">
              <a:spcBef>
                <a:spcPts val="0"/>
              </a:spcBef>
              <a:spcAft>
                <a:spcPts val="0"/>
              </a:spcAft>
            </a:pPr>
            <a:r>
              <a:rPr lang="en-IN" sz="2400" u="sng" dirty="0">
                <a:solidFill>
                  <a:schemeClr val="dk1"/>
                </a:solidFill>
              </a:rPr>
              <a:t>SCORING TABLES</a:t>
            </a:r>
          </a:p>
        </p:txBody>
      </p:sp>
      <p:sp>
        <p:nvSpPr>
          <p:cNvPr id="1286" name="Google Shape;1286;p33"/>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IN" sz="1800" b="1" dirty="0">
                <a:solidFill>
                  <a:schemeClr val="dk1"/>
                </a:solidFill>
                <a:latin typeface="Red Hat Text" panose="020B0604020202020204" charset="0"/>
                <a:ea typeface="Red Hat Text" panose="020B0604020202020204" charset="0"/>
                <a:cs typeface="Red Hat Text" panose="020B0604020202020204" charset="0"/>
              </a:rPr>
              <a:t>TWO TYPES</a:t>
            </a:r>
          </a:p>
          <a:p>
            <a:pPr marL="800100" lvl="1" indent="-342900">
              <a:buFont typeface="Arial" panose="020B0604020202020204" pitchFamily="34" charset="0"/>
              <a:buChar char="•"/>
            </a:pPr>
            <a:r>
              <a:rPr lang="en-IN" sz="1800" dirty="0">
                <a:solidFill>
                  <a:schemeClr val="dk1"/>
                </a:solidFill>
                <a:latin typeface="Red Hat Text" panose="020B0604020202020204" charset="0"/>
                <a:ea typeface="Red Hat Text" panose="020B0604020202020204" charset="0"/>
                <a:cs typeface="Red Hat Text" panose="020B0604020202020204" charset="0"/>
              </a:rPr>
              <a:t>PAM</a:t>
            </a:r>
          </a:p>
          <a:p>
            <a:pPr marL="800100" lvl="1" indent="-342900">
              <a:buFont typeface="Arial" panose="020B0604020202020204" pitchFamily="34" charset="0"/>
              <a:buChar char="•"/>
            </a:pPr>
            <a:r>
              <a:rPr lang="en-IN" sz="1800" dirty="0">
                <a:solidFill>
                  <a:schemeClr val="dk1"/>
                </a:solidFill>
                <a:latin typeface="Red Hat Text" panose="020B0604020202020204" charset="0"/>
                <a:ea typeface="Red Hat Text" panose="020B0604020202020204" charset="0"/>
                <a:cs typeface="Red Hat Text" panose="020B0604020202020204" charset="0"/>
              </a:rPr>
              <a:t>BLOSUM</a:t>
            </a:r>
          </a:p>
          <a:p>
            <a:pPr marL="285750" indent="-285750">
              <a:buFont typeface="Arial" panose="020B0604020202020204" pitchFamily="34" charset="0"/>
              <a:buChar char="•"/>
            </a:pPr>
            <a:r>
              <a:rPr lang="en-IN" sz="1800" b="1" u="sng" dirty="0">
                <a:solidFill>
                  <a:schemeClr val="dk1"/>
                </a:solidFill>
                <a:latin typeface="Red Hat Text" panose="020B0604020202020204" charset="0"/>
                <a:ea typeface="Red Hat Text" panose="020B0604020202020204" charset="0"/>
                <a:cs typeface="Red Hat Text" panose="020B0604020202020204" charset="0"/>
              </a:rPr>
              <a:t>PAM</a:t>
            </a:r>
            <a:r>
              <a:rPr lang="en-IN" sz="1800" b="1" dirty="0">
                <a:solidFill>
                  <a:schemeClr val="dk1"/>
                </a:solidFill>
                <a:latin typeface="Red Hat Text" panose="020B0604020202020204" charset="0"/>
                <a:ea typeface="Red Hat Text" panose="020B0604020202020204" charset="0"/>
                <a:cs typeface="Red Hat Text" panose="020B0604020202020204" charset="0"/>
              </a:rPr>
              <a:t> – POINT ACCEPTED MUTATIONS:	</a:t>
            </a:r>
            <a:r>
              <a:rPr lang="en-IN" sz="1800" dirty="0">
                <a:solidFill>
                  <a:schemeClr val="dk1"/>
                </a:solidFill>
                <a:latin typeface="Red Hat Text" panose="020B0604020202020204" charset="0"/>
                <a:ea typeface="Red Hat Text" panose="020B0604020202020204" charset="0"/>
                <a:cs typeface="Red Hat Text" panose="020B0604020202020204" charset="0"/>
              </a:rPr>
              <a:t>GIVES THE NUMBER OF MUTATIONS PER 100 AMINO ACIDS.</a:t>
            </a:r>
          </a:p>
          <a:p>
            <a:pPr marL="742950" lvl="1" indent="-285750">
              <a:buFont typeface="Arial" panose="020B0604020202020204" pitchFamily="34" charset="0"/>
              <a:buChar char="•"/>
            </a:pPr>
            <a:r>
              <a:rPr lang="en-IN" sz="1800" b="1" dirty="0">
                <a:solidFill>
                  <a:schemeClr val="dk1"/>
                </a:solidFill>
                <a:latin typeface="Red Hat Text" panose="020B0604020202020204" charset="0"/>
                <a:ea typeface="Red Hat Text" panose="020B0604020202020204" charset="0"/>
                <a:cs typeface="Red Hat Text" panose="020B0604020202020204" charset="0"/>
              </a:rPr>
              <a:t>VARIANTS</a:t>
            </a:r>
            <a:r>
              <a:rPr lang="en-IN" sz="1800" dirty="0">
                <a:solidFill>
                  <a:schemeClr val="dk1"/>
                </a:solidFill>
                <a:latin typeface="Red Hat Text" panose="020B0604020202020204" charset="0"/>
                <a:ea typeface="Red Hat Text" panose="020B0604020202020204" charset="0"/>
                <a:cs typeface="Red Hat Text" panose="020B0604020202020204" charset="0"/>
              </a:rPr>
              <a:t> : </a:t>
            </a:r>
            <a:r>
              <a:rPr lang="en-IN" sz="1800" dirty="0">
                <a:solidFill>
                  <a:schemeClr val="dk1"/>
                </a:solidFill>
                <a:latin typeface="Red Hat Text" panose="020B0604020202020204" charset="0"/>
                <a:ea typeface="Red Hat Text" panose="020B0604020202020204" charset="0"/>
                <a:cs typeface="Red Hat Text" panose="020B0604020202020204" charset="0"/>
                <a:hlinkClick r:id="rId3" action="ppaction://hlinksldjump"/>
              </a:rPr>
              <a:t>PAM 30</a:t>
            </a:r>
            <a:r>
              <a:rPr lang="en-IN" sz="1800" dirty="0">
                <a:solidFill>
                  <a:schemeClr val="dk1"/>
                </a:solidFill>
                <a:latin typeface="Red Hat Text" panose="020B0604020202020204" charset="0"/>
                <a:ea typeface="Red Hat Text" panose="020B0604020202020204" charset="0"/>
                <a:cs typeface="Red Hat Text" panose="020B0604020202020204" charset="0"/>
              </a:rPr>
              <a:t>, PAM 100, PAM 120, PAM 160, PAM 200, PAM 250</a:t>
            </a:r>
          </a:p>
          <a:p>
            <a:pPr marL="285750" indent="-285750">
              <a:buFont typeface="Arial" panose="020B0604020202020204" pitchFamily="34" charset="0"/>
              <a:buChar char="•"/>
            </a:pPr>
            <a:r>
              <a:rPr lang="en-IN" sz="1800" b="1" u="sng" dirty="0">
                <a:solidFill>
                  <a:schemeClr val="dk1"/>
                </a:solidFill>
                <a:latin typeface="Red Hat Text" panose="020B0604020202020204" charset="0"/>
                <a:ea typeface="Red Hat Text" panose="020B0604020202020204" charset="0"/>
                <a:cs typeface="Red Hat Text" panose="020B0604020202020204" charset="0"/>
              </a:rPr>
              <a:t>BLOSUM</a:t>
            </a:r>
            <a:r>
              <a:rPr lang="en-IN" sz="1800" b="1" dirty="0">
                <a:solidFill>
                  <a:schemeClr val="dk1"/>
                </a:solidFill>
                <a:latin typeface="Red Hat Text" panose="020B0604020202020204" charset="0"/>
                <a:ea typeface="Red Hat Text" panose="020B0604020202020204" charset="0"/>
                <a:cs typeface="Red Hat Text" panose="020B0604020202020204" charset="0"/>
              </a:rPr>
              <a:t> – BLOCKS SUBSTITUTION MATRIX : </a:t>
            </a:r>
            <a:r>
              <a:rPr lang="en-IN" sz="1800" dirty="0">
                <a:solidFill>
                  <a:schemeClr val="dk1"/>
                </a:solidFill>
                <a:latin typeface="Red Hat Text" panose="020B0604020202020204" charset="0"/>
                <a:ea typeface="Red Hat Text" panose="020B0604020202020204" charset="0"/>
                <a:cs typeface="Red Hat Text" panose="020B0604020202020204" charset="0"/>
              </a:rPr>
              <a:t>GIVES THE %AGE IDENTITY OF THE PROTEINS USED.</a:t>
            </a:r>
          </a:p>
          <a:p>
            <a:pPr marL="742950" lvl="1" indent="-285750">
              <a:buFont typeface="Arial" panose="020B0604020202020204" pitchFamily="34" charset="0"/>
              <a:buChar char="•"/>
            </a:pPr>
            <a:r>
              <a:rPr lang="en-IN" sz="1800" b="1" dirty="0">
                <a:solidFill>
                  <a:schemeClr val="dk1"/>
                </a:solidFill>
                <a:latin typeface="Red Hat Text" panose="020B0604020202020204" charset="0"/>
                <a:ea typeface="Red Hat Text" panose="020B0604020202020204" charset="0"/>
                <a:cs typeface="Red Hat Text" panose="020B0604020202020204" charset="0"/>
              </a:rPr>
              <a:t>VARIANTS</a:t>
            </a:r>
            <a:r>
              <a:rPr lang="en-IN" sz="1800" dirty="0">
                <a:solidFill>
                  <a:schemeClr val="dk1"/>
                </a:solidFill>
                <a:latin typeface="Red Hat Text" panose="020B0604020202020204" charset="0"/>
                <a:ea typeface="Red Hat Text" panose="020B0604020202020204" charset="0"/>
                <a:cs typeface="Red Hat Text" panose="020B0604020202020204" charset="0"/>
              </a:rPr>
              <a:t> : BLOSUM 45, BLOSUM 50, </a:t>
            </a:r>
            <a:r>
              <a:rPr lang="en-IN" sz="1800" dirty="0">
                <a:solidFill>
                  <a:schemeClr val="dk1"/>
                </a:solidFill>
                <a:latin typeface="Red Hat Text" panose="020B0604020202020204" charset="0"/>
                <a:ea typeface="Red Hat Text" panose="020B0604020202020204" charset="0"/>
                <a:cs typeface="Red Hat Text" panose="020B0604020202020204" charset="0"/>
                <a:hlinkClick r:id="rId4" action="ppaction://hlinksldjump"/>
              </a:rPr>
              <a:t>BLOSUM 62</a:t>
            </a:r>
            <a:r>
              <a:rPr lang="en-IN" sz="1800" dirty="0">
                <a:solidFill>
                  <a:schemeClr val="dk1"/>
                </a:solidFill>
                <a:latin typeface="Red Hat Text" panose="020B0604020202020204" charset="0"/>
                <a:ea typeface="Red Hat Text" panose="020B0604020202020204" charset="0"/>
                <a:cs typeface="Red Hat Text" panose="020B0604020202020204" charset="0"/>
              </a:rPr>
              <a:t>, BLOSUM 80, BLOSUM 90</a:t>
            </a:r>
          </a:p>
          <a:p>
            <a:pPr marL="228600" lvl="0" indent="-228600" algn="l" rtl="0">
              <a:spcBef>
                <a:spcPts val="0"/>
              </a:spcBef>
              <a:spcAft>
                <a:spcPts val="0"/>
              </a:spcAft>
            </a:pPr>
            <a:endParaRPr sz="1800" b="1" dirty="0">
              <a:solidFill>
                <a:schemeClr val="dk1"/>
              </a:solidFill>
              <a:latin typeface="Red Hat Text" panose="020B0604020202020204" charset="0"/>
              <a:ea typeface="Red Hat Text" panose="020B0604020202020204" charset="0"/>
              <a:cs typeface="Red Hat Text" panose="020B0604020202020204" charset="0"/>
            </a:endParaRPr>
          </a:p>
        </p:txBody>
      </p:sp>
    </p:spTree>
    <p:extLst>
      <p:ext uri="{BB962C8B-B14F-4D97-AF65-F5344CB8AC3E}">
        <p14:creationId xmlns:p14="http://schemas.microsoft.com/office/powerpoint/2010/main" val="19742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228600" lvl="0" indent="-228600" rtl="0">
              <a:spcBef>
                <a:spcPts val="0"/>
              </a:spcBef>
              <a:spcAft>
                <a:spcPts val="0"/>
              </a:spcAft>
            </a:pPr>
            <a:r>
              <a:rPr lang="en-IN" sz="2400" u="sng" dirty="0">
                <a:solidFill>
                  <a:schemeClr val="dk1"/>
                </a:solidFill>
              </a:rPr>
              <a:t>SCORING</a:t>
            </a:r>
          </a:p>
        </p:txBody>
      </p:sp>
      <p:sp>
        <p:nvSpPr>
          <p:cNvPr id="1286" name="Google Shape;1286;p33"/>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1" dirty="0">
                <a:solidFill>
                  <a:schemeClr val="dk1"/>
                </a:solidFill>
                <a:latin typeface="Courier New" panose="02070309020205020404" pitchFamily="49" charset="0"/>
                <a:cs typeface="Courier New" panose="02070309020205020404" pitchFamily="49" charset="0"/>
              </a:rPr>
              <a:t> D T </a:t>
            </a:r>
            <a:r>
              <a:rPr lang="en-IN" sz="1800" b="1" dirty="0" err="1">
                <a:solidFill>
                  <a:schemeClr val="dk1"/>
                </a:solidFill>
                <a:latin typeface="Courier New" panose="02070309020205020404" pitchFamily="49" charset="0"/>
                <a:cs typeface="Courier New" panose="02070309020205020404" pitchFamily="49" charset="0"/>
              </a:rPr>
              <a:t>T</a:t>
            </a:r>
            <a:r>
              <a:rPr lang="en-IN" sz="1800" b="1" dirty="0">
                <a:solidFill>
                  <a:schemeClr val="dk1"/>
                </a:solidFill>
                <a:latin typeface="Courier New" panose="02070309020205020404" pitchFamily="49" charset="0"/>
                <a:cs typeface="Courier New" panose="02070309020205020404" pitchFamily="49" charset="0"/>
              </a:rPr>
              <a:t>	</a:t>
            </a:r>
          </a:p>
          <a:p>
            <a:pPr marL="0" lvl="0" indent="0" algn="l" rtl="0">
              <a:spcBef>
                <a:spcPts val="0"/>
              </a:spcBef>
              <a:spcAft>
                <a:spcPts val="0"/>
              </a:spcAft>
              <a:buNone/>
            </a:pPr>
            <a:r>
              <a:rPr lang="en-IN" sz="1800" b="1" dirty="0">
                <a:solidFill>
                  <a:schemeClr val="dk1"/>
                </a:solidFill>
                <a:latin typeface="Courier New" panose="02070309020205020404" pitchFamily="49" charset="0"/>
                <a:cs typeface="Courier New" panose="02070309020205020404" pitchFamily="49" charset="0"/>
              </a:rPr>
              <a:t> | | |</a:t>
            </a:r>
          </a:p>
          <a:p>
            <a:pPr marL="0" lvl="0" indent="0" algn="l" rtl="0">
              <a:spcBef>
                <a:spcPts val="0"/>
              </a:spcBef>
              <a:spcAft>
                <a:spcPts val="0"/>
              </a:spcAft>
              <a:buNone/>
            </a:pPr>
            <a:r>
              <a:rPr lang="en-IN" sz="1800" b="1" dirty="0">
                <a:solidFill>
                  <a:schemeClr val="dk1"/>
                </a:solidFill>
                <a:latin typeface="Courier New" panose="02070309020205020404" pitchFamily="49" charset="0"/>
                <a:cs typeface="Courier New" panose="02070309020205020404" pitchFamily="49" charset="0"/>
              </a:rPr>
              <a:t> A T </a:t>
            </a:r>
            <a:r>
              <a:rPr lang="en-IN" sz="1800" b="1" dirty="0" err="1">
                <a:solidFill>
                  <a:schemeClr val="dk1"/>
                </a:solidFill>
                <a:latin typeface="Courier New" panose="02070309020205020404" pitchFamily="49" charset="0"/>
                <a:cs typeface="Courier New" panose="02070309020205020404" pitchFamily="49" charset="0"/>
              </a:rPr>
              <a:t>T</a:t>
            </a:r>
            <a:endParaRPr lang="en-IN" sz="1800" b="1" dirty="0">
              <a:solidFill>
                <a:schemeClr val="dk1"/>
              </a:solidFill>
              <a:latin typeface="Courier New" panose="02070309020205020404" pitchFamily="49" charset="0"/>
              <a:cs typeface="Courier New" panose="02070309020205020404" pitchFamily="49" charset="0"/>
            </a:endParaRPr>
          </a:p>
          <a:p>
            <a:pPr marL="0" lvl="0" indent="0" algn="l" rtl="0">
              <a:spcBef>
                <a:spcPts val="0"/>
              </a:spcBef>
              <a:spcAft>
                <a:spcPts val="0"/>
              </a:spcAft>
              <a:buNone/>
            </a:pPr>
            <a:r>
              <a:rPr lang="en-IN" sz="1800" b="1" dirty="0">
                <a:solidFill>
                  <a:schemeClr val="dk1"/>
                </a:solidFill>
                <a:latin typeface="Courier New" panose="02070309020205020404" pitchFamily="49" charset="0"/>
                <a:cs typeface="Courier New" panose="02070309020205020404" pitchFamily="49" charset="0"/>
              </a:rPr>
              <a:t>-2+5+5 = 8</a:t>
            </a:r>
          </a:p>
          <a:p>
            <a:pPr marL="0" lvl="0" indent="0" algn="l" rtl="0">
              <a:spcBef>
                <a:spcPts val="0"/>
              </a:spcBef>
              <a:spcAft>
                <a:spcPts val="0"/>
              </a:spcAft>
              <a:buNone/>
            </a:pPr>
            <a:endParaRPr lang="en-IN" sz="1800" b="1" dirty="0">
              <a:solidFill>
                <a:schemeClr val="dk1"/>
              </a:solidFill>
              <a:latin typeface="Courier New" panose="02070309020205020404" pitchFamily="49" charset="0"/>
              <a:cs typeface="Courier New" panose="02070309020205020404" pitchFamily="49" charset="0"/>
            </a:endParaRPr>
          </a:p>
          <a:p>
            <a:pPr marL="0" lvl="0" indent="0" algn="l" rtl="0">
              <a:spcBef>
                <a:spcPts val="0"/>
              </a:spcBef>
              <a:spcAft>
                <a:spcPts val="0"/>
              </a:spcAft>
              <a:buNone/>
            </a:pPr>
            <a:r>
              <a:rPr lang="en-IN" sz="1800" b="1" dirty="0">
                <a:solidFill>
                  <a:schemeClr val="dk1"/>
                </a:solidFill>
                <a:latin typeface="Courier New" panose="02070309020205020404" pitchFamily="49" charset="0"/>
                <a:cs typeface="Courier New" panose="02070309020205020404" pitchFamily="49" charset="0"/>
              </a:rPr>
              <a:t> D T </a:t>
            </a:r>
            <a:r>
              <a:rPr lang="en-IN" sz="1800" b="1" dirty="0" err="1">
                <a:solidFill>
                  <a:schemeClr val="dk1"/>
                </a:solidFill>
                <a:latin typeface="Courier New" panose="02070309020205020404" pitchFamily="49" charset="0"/>
                <a:cs typeface="Courier New" panose="02070309020205020404" pitchFamily="49" charset="0"/>
              </a:rPr>
              <a:t>T</a:t>
            </a:r>
            <a:endParaRPr lang="en-IN" sz="1800" b="1" dirty="0">
              <a:solidFill>
                <a:schemeClr val="dk1"/>
              </a:solidFill>
              <a:latin typeface="Courier New" panose="02070309020205020404" pitchFamily="49" charset="0"/>
              <a:cs typeface="Courier New" panose="02070309020205020404" pitchFamily="49" charset="0"/>
            </a:endParaRPr>
          </a:p>
          <a:p>
            <a:pPr marL="0" lvl="0" indent="0" algn="l" rtl="0">
              <a:spcBef>
                <a:spcPts val="0"/>
              </a:spcBef>
              <a:spcAft>
                <a:spcPts val="0"/>
              </a:spcAft>
              <a:buNone/>
            </a:pPr>
            <a:r>
              <a:rPr lang="en-IN" sz="1800" b="1" dirty="0">
                <a:solidFill>
                  <a:schemeClr val="dk1"/>
                </a:solidFill>
                <a:latin typeface="Courier New" panose="02070309020205020404" pitchFamily="49" charset="0"/>
                <a:cs typeface="Courier New" panose="02070309020205020404" pitchFamily="49" charset="0"/>
              </a:rPr>
              <a:t> | | |</a:t>
            </a:r>
          </a:p>
          <a:p>
            <a:pPr marL="0" lvl="0" indent="0" algn="l" rtl="0">
              <a:spcBef>
                <a:spcPts val="0"/>
              </a:spcBef>
              <a:spcAft>
                <a:spcPts val="0"/>
              </a:spcAft>
              <a:buNone/>
            </a:pPr>
            <a:r>
              <a:rPr lang="en-IN" sz="1800" b="1" dirty="0">
                <a:solidFill>
                  <a:schemeClr val="dk1"/>
                </a:solidFill>
                <a:latin typeface="Courier New" panose="02070309020205020404" pitchFamily="49" charset="0"/>
                <a:cs typeface="Courier New" panose="02070309020205020404" pitchFamily="49" charset="0"/>
              </a:rPr>
              <a:t> B T </a:t>
            </a:r>
            <a:r>
              <a:rPr lang="en-IN" sz="1800" b="1" dirty="0" err="1">
                <a:solidFill>
                  <a:schemeClr val="dk1"/>
                </a:solidFill>
                <a:latin typeface="Courier New" panose="02070309020205020404" pitchFamily="49" charset="0"/>
                <a:cs typeface="Courier New" panose="02070309020205020404" pitchFamily="49" charset="0"/>
              </a:rPr>
              <a:t>T</a:t>
            </a:r>
            <a:endParaRPr lang="en-IN" sz="1800" b="1" dirty="0">
              <a:solidFill>
                <a:schemeClr val="dk1"/>
              </a:solidFill>
              <a:latin typeface="Courier New" panose="02070309020205020404" pitchFamily="49" charset="0"/>
              <a:cs typeface="Courier New" panose="02070309020205020404" pitchFamily="49" charset="0"/>
            </a:endParaRPr>
          </a:p>
          <a:p>
            <a:pPr marL="0" lvl="0" indent="0" algn="l" rtl="0">
              <a:spcBef>
                <a:spcPts val="0"/>
              </a:spcBef>
              <a:spcAft>
                <a:spcPts val="0"/>
              </a:spcAft>
              <a:buNone/>
            </a:pPr>
            <a:r>
              <a:rPr lang="en-IN" sz="1800" b="1" dirty="0">
                <a:solidFill>
                  <a:schemeClr val="dk1"/>
                </a:solidFill>
                <a:latin typeface="Courier New" panose="02070309020205020404" pitchFamily="49" charset="0"/>
                <a:cs typeface="Courier New" panose="02070309020205020404" pitchFamily="49" charset="0"/>
              </a:rPr>
              <a:t> 4+5+5 = 14</a:t>
            </a:r>
            <a:endParaRPr sz="1800" b="1" dirty="0">
              <a:solidFill>
                <a:schemeClr val="dk1"/>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CC595D51-2949-4497-879A-B5E217B5B632}"/>
              </a:ext>
            </a:extLst>
          </p:cNvPr>
          <p:cNvPicPr>
            <a:picLocks noChangeAspect="1"/>
          </p:cNvPicPr>
          <p:nvPr/>
        </p:nvPicPr>
        <p:blipFill>
          <a:blip r:embed="rId3"/>
          <a:stretch>
            <a:fillRect/>
          </a:stretch>
        </p:blipFill>
        <p:spPr>
          <a:xfrm>
            <a:off x="7201500" y="628476"/>
            <a:ext cx="1154392" cy="1046602"/>
          </a:xfrm>
          <a:prstGeom prst="rect">
            <a:avLst/>
          </a:prstGeom>
          <a:ln>
            <a:solidFill>
              <a:schemeClr val="tx1"/>
            </a:solidFill>
          </a:ln>
        </p:spPr>
      </p:pic>
      <p:sp>
        <p:nvSpPr>
          <p:cNvPr id="5" name="TextBox 4">
            <a:extLst>
              <a:ext uri="{FF2B5EF4-FFF2-40B4-BE49-F238E27FC236}">
                <a16:creationId xmlns:a16="http://schemas.microsoft.com/office/drawing/2014/main" id="{6FB0CD8C-88F7-4620-8439-5B12B3D52F15}"/>
              </a:ext>
            </a:extLst>
          </p:cNvPr>
          <p:cNvSpPr txBox="1"/>
          <p:nvPr/>
        </p:nvSpPr>
        <p:spPr>
          <a:xfrm>
            <a:off x="2873831" y="1748859"/>
            <a:ext cx="1422819" cy="138499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DTT   -   8</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BTT   -  14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CTT   -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DTT   -  16</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ZTT   -  15</a:t>
            </a:r>
          </a:p>
        </p:txBody>
      </p:sp>
      <p:sp>
        <p:nvSpPr>
          <p:cNvPr id="8" name="TextBox 7">
            <a:extLst>
              <a:ext uri="{FF2B5EF4-FFF2-40B4-BE49-F238E27FC236}">
                <a16:creationId xmlns:a16="http://schemas.microsoft.com/office/drawing/2014/main" id="{775764B6-ED82-4462-8668-803A9AB53E7F}"/>
              </a:ext>
            </a:extLst>
          </p:cNvPr>
          <p:cNvSpPr txBox="1"/>
          <p:nvPr/>
        </p:nvSpPr>
        <p:spPr>
          <a:xfrm>
            <a:off x="4370310" y="1748859"/>
            <a:ext cx="1436425" cy="138499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DAT   -  10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DBT   -  13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DCT   -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DDT   -  15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DZT   -   7</a:t>
            </a:r>
          </a:p>
        </p:txBody>
      </p:sp>
      <p:sp>
        <p:nvSpPr>
          <p:cNvPr id="9" name="TextBox 8">
            <a:extLst>
              <a:ext uri="{FF2B5EF4-FFF2-40B4-BE49-F238E27FC236}">
                <a16:creationId xmlns:a16="http://schemas.microsoft.com/office/drawing/2014/main" id="{E6FC7F39-B685-43DF-9C40-298409D24836}"/>
              </a:ext>
            </a:extLst>
          </p:cNvPr>
          <p:cNvSpPr txBox="1"/>
          <p:nvPr/>
        </p:nvSpPr>
        <p:spPr>
          <a:xfrm>
            <a:off x="5879978" y="1748858"/>
            <a:ext cx="1436425" cy="138499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DTA   -  11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DTB   -   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DTC   -  10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DTD   -  14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DTZ   -  10</a:t>
            </a:r>
          </a:p>
        </p:txBody>
      </p:sp>
      <p:sp>
        <p:nvSpPr>
          <p:cNvPr id="6" name="TextBox 5">
            <a:extLst>
              <a:ext uri="{FF2B5EF4-FFF2-40B4-BE49-F238E27FC236}">
                <a16:creationId xmlns:a16="http://schemas.microsoft.com/office/drawing/2014/main" id="{2AD87BA8-FE91-438D-B98C-D22B249E0ABA}"/>
              </a:ext>
            </a:extLst>
          </p:cNvPr>
          <p:cNvSpPr txBox="1"/>
          <p:nvPr/>
        </p:nvSpPr>
        <p:spPr>
          <a:xfrm>
            <a:off x="3156177" y="3167635"/>
            <a:ext cx="871732" cy="954107"/>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BTT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DTT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ZTT</a:t>
            </a:r>
          </a:p>
        </p:txBody>
      </p:sp>
      <p:sp>
        <p:nvSpPr>
          <p:cNvPr id="13" name="TextBox 12">
            <a:extLst>
              <a:ext uri="{FF2B5EF4-FFF2-40B4-BE49-F238E27FC236}">
                <a16:creationId xmlns:a16="http://schemas.microsoft.com/office/drawing/2014/main" id="{0DE6E60F-840A-4C80-9FBF-89003EADB048}"/>
              </a:ext>
            </a:extLst>
          </p:cNvPr>
          <p:cNvSpPr txBox="1"/>
          <p:nvPr/>
        </p:nvSpPr>
        <p:spPr>
          <a:xfrm>
            <a:off x="4711177" y="3173374"/>
            <a:ext cx="871732" cy="954107"/>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DBT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DDT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endParaRPr>
          </a:p>
        </p:txBody>
      </p:sp>
      <p:sp>
        <p:nvSpPr>
          <p:cNvPr id="14" name="TextBox 13">
            <a:extLst>
              <a:ext uri="{FF2B5EF4-FFF2-40B4-BE49-F238E27FC236}">
                <a16:creationId xmlns:a16="http://schemas.microsoft.com/office/drawing/2014/main" id="{C0ECD06D-73DC-4340-857F-27EF8063C910}"/>
              </a:ext>
            </a:extLst>
          </p:cNvPr>
          <p:cNvSpPr txBox="1"/>
          <p:nvPr/>
        </p:nvSpPr>
        <p:spPr>
          <a:xfrm>
            <a:off x="6157248" y="3173193"/>
            <a:ext cx="871732" cy="738664"/>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DTD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endParaRPr>
          </a:p>
        </p:txBody>
      </p:sp>
      <p:grpSp>
        <p:nvGrpSpPr>
          <p:cNvPr id="10" name="Group 9">
            <a:extLst>
              <a:ext uri="{FF2B5EF4-FFF2-40B4-BE49-F238E27FC236}">
                <a16:creationId xmlns:a16="http://schemas.microsoft.com/office/drawing/2014/main" id="{32F31102-AAC3-4303-A102-1C55476E7AF8}"/>
              </a:ext>
            </a:extLst>
          </p:cNvPr>
          <p:cNvGrpSpPr/>
          <p:nvPr/>
        </p:nvGrpSpPr>
        <p:grpSpPr>
          <a:xfrm>
            <a:off x="7825701" y="2235077"/>
            <a:ext cx="1012826" cy="665845"/>
            <a:chOff x="7592788" y="1877009"/>
            <a:chExt cx="1012826" cy="665845"/>
          </a:xfrm>
        </p:grpSpPr>
        <p:sp>
          <p:nvSpPr>
            <p:cNvPr id="4" name="Action Button: Go Forward or Next 3">
              <a:hlinkClick r:id="rId4" action="ppaction://hlinksldjump" highlightClick="1"/>
              <a:extLst>
                <a:ext uri="{FF2B5EF4-FFF2-40B4-BE49-F238E27FC236}">
                  <a16:creationId xmlns:a16="http://schemas.microsoft.com/office/drawing/2014/main" id="{DF55FCCB-B370-4E72-B12D-D8D191CBF6D5}"/>
                </a:ext>
              </a:extLst>
            </p:cNvPr>
            <p:cNvSpPr/>
            <p:nvPr/>
          </p:nvSpPr>
          <p:spPr>
            <a:xfrm>
              <a:off x="7880230" y="1877009"/>
              <a:ext cx="474453" cy="284672"/>
            </a:xfrm>
            <a:prstGeom prst="actionButtonForwardNex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TextBox 6">
              <a:extLst>
                <a:ext uri="{FF2B5EF4-FFF2-40B4-BE49-F238E27FC236}">
                  <a16:creationId xmlns:a16="http://schemas.microsoft.com/office/drawing/2014/main" id="{2AA2A854-BA1F-4E3A-AE16-2E4786D946EA}"/>
                </a:ext>
              </a:extLst>
            </p:cNvPr>
            <p:cNvSpPr txBox="1"/>
            <p:nvPr/>
          </p:nvSpPr>
          <p:spPr>
            <a:xfrm>
              <a:off x="7592788" y="2235077"/>
              <a:ext cx="1012826"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BLOSUM</a:t>
              </a:r>
            </a:p>
          </p:txBody>
        </p:sp>
      </p:grpSp>
    </p:spTree>
    <p:extLst>
      <p:ext uri="{BB962C8B-B14F-4D97-AF65-F5344CB8AC3E}">
        <p14:creationId xmlns:p14="http://schemas.microsoft.com/office/powerpoint/2010/main" val="223676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 grpId="0" uiExpand="1" build="p" bldLvl="4"/>
      <p:bldP spid="5" grpId="0" animBg="1"/>
      <p:bldP spid="8" grpId="0" animBg="1"/>
      <p:bldP spid="9" grpId="0" animBg="1"/>
      <p:bldP spid="6"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228600" lvl="0" indent="-228600" rtl="0">
              <a:spcBef>
                <a:spcPts val="0"/>
              </a:spcBef>
              <a:spcAft>
                <a:spcPts val="0"/>
              </a:spcAft>
            </a:pPr>
            <a:r>
              <a:rPr lang="en-IN" sz="2400" u="sng" dirty="0"/>
              <a:t>NUCLEOTIDES</a:t>
            </a:r>
            <a:br>
              <a:rPr lang="en-IN" sz="2400" u="sng" dirty="0"/>
            </a:br>
            <a:r>
              <a:rPr lang="en-IN" sz="2400" u="sng" dirty="0">
                <a:solidFill>
                  <a:schemeClr val="dk1"/>
                </a:solidFill>
              </a:rPr>
              <a:t>FIND MATCHES/MISMATCHES</a:t>
            </a:r>
          </a:p>
        </p:txBody>
      </p:sp>
      <p:sp>
        <p:nvSpPr>
          <p:cNvPr id="1286" name="Google Shape;1286;p33"/>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2400" b="1" dirty="0">
                <a:solidFill>
                  <a:schemeClr val="dk1"/>
                </a:solidFill>
                <a:latin typeface="Red Hat Text" panose="020B0604020202020204" charset="0"/>
                <a:ea typeface="Red Hat Text" panose="020B0604020202020204" charset="0"/>
                <a:cs typeface="Red Hat Text" panose="020B0604020202020204" charset="0"/>
              </a:rPr>
              <a:t>FAIRLY SIMPLE</a:t>
            </a:r>
          </a:p>
          <a:p>
            <a:pPr marL="285750" indent="-285750">
              <a:buFont typeface="Arial" panose="020B0604020202020204" pitchFamily="34" charset="0"/>
              <a:buChar char="•"/>
            </a:pPr>
            <a:r>
              <a:rPr lang="en-IN" sz="2400" b="1" dirty="0">
                <a:solidFill>
                  <a:schemeClr val="dk1"/>
                </a:solidFill>
                <a:latin typeface="Red Hat Text" panose="020B0604020202020204" charset="0"/>
                <a:ea typeface="Red Hat Text" panose="020B0604020202020204" charset="0"/>
                <a:cs typeface="Red Hat Text" panose="020B0604020202020204" charset="0"/>
              </a:rPr>
              <a:t>MATCH -	POSITIVE VALUE OR HIGH SCORE</a:t>
            </a:r>
          </a:p>
          <a:p>
            <a:pPr marL="285750" indent="-285750">
              <a:buFont typeface="Arial" panose="020B0604020202020204" pitchFamily="34" charset="0"/>
              <a:buChar char="•"/>
            </a:pPr>
            <a:r>
              <a:rPr lang="en-IN" sz="2400" b="1" dirty="0">
                <a:solidFill>
                  <a:schemeClr val="dk1"/>
                </a:solidFill>
                <a:latin typeface="Red Hat Text" panose="020B0604020202020204" charset="0"/>
                <a:ea typeface="Red Hat Text" panose="020B0604020202020204" charset="0"/>
                <a:cs typeface="Red Hat Text" panose="020B0604020202020204" charset="0"/>
              </a:rPr>
              <a:t>MISMATCH – NEGATIVE VALUE OR LOW SCORE</a:t>
            </a:r>
          </a:p>
          <a:p>
            <a:pPr marL="285750" indent="-285750">
              <a:buFont typeface="Arial" panose="020B0604020202020204" pitchFamily="34" charset="0"/>
              <a:buChar char="•"/>
            </a:pPr>
            <a:r>
              <a:rPr lang="en-IN" sz="2400" b="1" dirty="0">
                <a:solidFill>
                  <a:schemeClr val="dk1"/>
                </a:solidFill>
                <a:latin typeface="Red Hat Text" panose="020B0604020202020204" charset="0"/>
                <a:ea typeface="Red Hat Text" panose="020B0604020202020204" charset="0"/>
                <a:cs typeface="Red Hat Text" panose="020B0604020202020204" charset="0"/>
              </a:rPr>
              <a:t>CAN BE SELECTED IN BLAST. </a:t>
            </a:r>
          </a:p>
          <a:p>
            <a:pPr marL="285750" indent="-285750">
              <a:buFont typeface="Arial" panose="020B0604020202020204" pitchFamily="34" charset="0"/>
              <a:buChar char="•"/>
            </a:pPr>
            <a:endParaRPr lang="en-IN" sz="2400" b="1" dirty="0">
              <a:solidFill>
                <a:schemeClr val="dk1"/>
              </a:solidFill>
              <a:latin typeface="Red Hat Text" panose="020B0604020202020204" charset="0"/>
              <a:ea typeface="Red Hat Text" panose="020B0604020202020204" charset="0"/>
              <a:cs typeface="Red Hat Text" panose="020B0604020202020204" charset="0"/>
            </a:endParaRPr>
          </a:p>
          <a:p>
            <a:pPr marL="285750" indent="-285750">
              <a:buFont typeface="Arial" panose="020B0604020202020204" pitchFamily="34" charset="0"/>
              <a:buChar char="•"/>
            </a:pPr>
            <a:endParaRPr lang="en-IN" sz="2400" b="1" dirty="0">
              <a:solidFill>
                <a:schemeClr val="dk1"/>
              </a:solidFill>
              <a:latin typeface="Red Hat Text" panose="020B0604020202020204" charset="0"/>
              <a:ea typeface="Red Hat Text" panose="020B0604020202020204" charset="0"/>
              <a:cs typeface="Red Hat Text" panose="020B0604020202020204" charset="0"/>
            </a:endParaRPr>
          </a:p>
          <a:p>
            <a:pPr marL="285750" indent="-285750">
              <a:buFont typeface="Arial" panose="020B0604020202020204" pitchFamily="34" charset="0"/>
              <a:buChar char="•"/>
            </a:pPr>
            <a:endParaRPr lang="en-IN" sz="1400" dirty="0">
              <a:solidFill>
                <a:schemeClr val="dk1"/>
              </a:solidFill>
              <a:latin typeface="Red Hat Text" panose="020B0604020202020204" charset="0"/>
              <a:ea typeface="Red Hat Text" panose="020B0604020202020204" charset="0"/>
              <a:cs typeface="Red Hat Text" panose="020B0604020202020204" charset="0"/>
            </a:endParaRPr>
          </a:p>
          <a:p>
            <a:pPr marL="228600" lvl="0" indent="-228600" algn="l" rtl="0">
              <a:spcBef>
                <a:spcPts val="0"/>
              </a:spcBef>
              <a:spcAft>
                <a:spcPts val="0"/>
              </a:spcAft>
            </a:pPr>
            <a:endParaRPr sz="1400" dirty="0">
              <a:solidFill>
                <a:schemeClr val="dk1"/>
              </a:solidFill>
              <a:latin typeface="Red Hat Text" panose="020B0604020202020204" charset="0"/>
              <a:ea typeface="Red Hat Text" panose="020B0604020202020204" charset="0"/>
              <a:cs typeface="Red Hat Text" panose="020B0604020202020204" charset="0"/>
            </a:endParaRPr>
          </a:p>
        </p:txBody>
      </p:sp>
      <p:pic>
        <p:nvPicPr>
          <p:cNvPr id="3" name="Picture 2">
            <a:extLst>
              <a:ext uri="{FF2B5EF4-FFF2-40B4-BE49-F238E27FC236}">
                <a16:creationId xmlns:a16="http://schemas.microsoft.com/office/drawing/2014/main" id="{CB9E14C6-C2AF-41FE-8E46-5DAA050400D5}"/>
              </a:ext>
            </a:extLst>
          </p:cNvPr>
          <p:cNvPicPr>
            <a:picLocks noChangeAspect="1"/>
          </p:cNvPicPr>
          <p:nvPr/>
        </p:nvPicPr>
        <p:blipFill rotWithShape="1">
          <a:blip r:embed="rId3"/>
          <a:srcRect b="33889"/>
          <a:stretch/>
        </p:blipFill>
        <p:spPr>
          <a:xfrm>
            <a:off x="1115452" y="3313550"/>
            <a:ext cx="3456548" cy="610319"/>
          </a:xfrm>
          <a:prstGeom prst="rect">
            <a:avLst/>
          </a:prstGeom>
        </p:spPr>
      </p:pic>
    </p:spTree>
    <p:extLst>
      <p:ext uri="{BB962C8B-B14F-4D97-AF65-F5344CB8AC3E}">
        <p14:creationId xmlns:p14="http://schemas.microsoft.com/office/powerpoint/2010/main" val="343956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228600" lvl="0" indent="-228600" rtl="0">
              <a:spcBef>
                <a:spcPts val="0"/>
              </a:spcBef>
              <a:spcAft>
                <a:spcPts val="0"/>
              </a:spcAft>
            </a:pPr>
            <a:r>
              <a:rPr lang="en-IN" sz="2400" u="sng" dirty="0"/>
              <a:t>GAP COSTS</a:t>
            </a:r>
            <a:endParaRPr lang="en-IN" sz="2400" u="sng" dirty="0">
              <a:solidFill>
                <a:schemeClr val="dk1"/>
              </a:solidFill>
            </a:endParaRPr>
          </a:p>
        </p:txBody>
      </p:sp>
      <p:sp>
        <p:nvSpPr>
          <p:cNvPr id="1286" name="Google Shape;1286;p33"/>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b="1" dirty="0">
                <a:solidFill>
                  <a:schemeClr val="dk1"/>
                </a:solidFill>
                <a:latin typeface="Courier New" panose="02070309020205020404" pitchFamily="49" charset="0"/>
                <a:cs typeface="Courier New" panose="02070309020205020404" pitchFamily="49" charset="0"/>
              </a:rPr>
              <a:t>DB	:	LIA </a:t>
            </a:r>
            <a:r>
              <a:rPr lang="en-IN" sz="1400" b="1" dirty="0">
                <a:solidFill>
                  <a:schemeClr val="dk1"/>
                </a:solidFill>
                <a:highlight>
                  <a:srgbClr val="FFFF00"/>
                </a:highlight>
                <a:latin typeface="Courier New" panose="02070309020205020404" pitchFamily="49" charset="0"/>
                <a:cs typeface="Courier New" panose="02070309020205020404" pitchFamily="49" charset="0"/>
              </a:rPr>
              <a:t>WHC</a:t>
            </a:r>
            <a:r>
              <a:rPr lang="en-IN" sz="1400" b="1" dirty="0">
                <a:solidFill>
                  <a:schemeClr val="dk1"/>
                </a:solidFill>
                <a:latin typeface="Courier New" panose="02070309020205020404" pitchFamily="49" charset="0"/>
                <a:cs typeface="Courier New" panose="02070309020205020404" pitchFamily="49" charset="0"/>
              </a:rPr>
              <a:t>   </a:t>
            </a:r>
            <a:r>
              <a:rPr lang="en-IN" sz="1400" b="1" dirty="0">
                <a:solidFill>
                  <a:schemeClr val="dk1"/>
                </a:solidFill>
                <a:highlight>
                  <a:srgbClr val="FFFF00"/>
                </a:highlight>
                <a:latin typeface="Courier New" panose="02070309020205020404" pitchFamily="49" charset="0"/>
                <a:cs typeface="Courier New" panose="02070309020205020404" pitchFamily="49" charset="0"/>
              </a:rPr>
              <a:t>MPN</a:t>
            </a:r>
            <a:r>
              <a:rPr lang="en-IN" sz="1400" b="1" dirty="0">
                <a:solidFill>
                  <a:schemeClr val="dk1"/>
                </a:solidFill>
                <a:latin typeface="Courier New" panose="02070309020205020404" pitchFamily="49" charset="0"/>
                <a:cs typeface="Courier New" panose="02070309020205020404" pitchFamily="49" charset="0"/>
              </a:rPr>
              <a:t> AAA</a:t>
            </a:r>
          </a:p>
          <a:p>
            <a:pPr marL="0" lvl="0" indent="0" algn="l" rtl="0">
              <a:spcBef>
                <a:spcPts val="0"/>
              </a:spcBef>
              <a:spcAft>
                <a:spcPts val="0"/>
              </a:spcAft>
              <a:buNone/>
            </a:pPr>
            <a:endParaRPr lang="en-IN" sz="1400" b="1" dirty="0">
              <a:solidFill>
                <a:schemeClr val="dk1"/>
              </a:solidFill>
              <a:latin typeface="Courier New" panose="02070309020205020404" pitchFamily="49" charset="0"/>
              <a:cs typeface="Courier New" panose="02070309020205020404" pitchFamily="49" charset="0"/>
            </a:endParaRPr>
          </a:p>
          <a:p>
            <a:pPr marL="0" lvl="0" indent="0" algn="l" rtl="0">
              <a:spcBef>
                <a:spcPts val="0"/>
              </a:spcBef>
              <a:spcAft>
                <a:spcPts val="0"/>
              </a:spcAft>
              <a:buNone/>
            </a:pPr>
            <a:r>
              <a:rPr lang="en-IN" sz="1400" b="1" dirty="0">
                <a:solidFill>
                  <a:schemeClr val="dk1"/>
                </a:solidFill>
                <a:latin typeface="Courier New" panose="02070309020205020404" pitchFamily="49" charset="0"/>
                <a:cs typeface="Courier New" panose="02070309020205020404" pitchFamily="49" charset="0"/>
              </a:rPr>
              <a:t>QUERY	:	IIA </a:t>
            </a:r>
            <a:r>
              <a:rPr lang="en-IN" sz="1400" b="1" dirty="0">
                <a:solidFill>
                  <a:schemeClr val="dk1"/>
                </a:solidFill>
                <a:highlight>
                  <a:srgbClr val="00FF00"/>
                </a:highlight>
                <a:latin typeface="Courier New" panose="02070309020205020404" pitchFamily="49" charset="0"/>
                <a:cs typeface="Courier New" panose="02070309020205020404" pitchFamily="49" charset="0"/>
              </a:rPr>
              <a:t>WHC</a:t>
            </a:r>
            <a:r>
              <a:rPr lang="en-IN" sz="1400" b="1" dirty="0">
                <a:solidFill>
                  <a:schemeClr val="dk1"/>
                </a:solidFill>
                <a:latin typeface="Courier New" panose="02070309020205020404" pitchFamily="49" charset="0"/>
                <a:cs typeface="Courier New" panose="02070309020205020404" pitchFamily="49" charset="0"/>
              </a:rPr>
              <a:t> A </a:t>
            </a:r>
            <a:r>
              <a:rPr lang="en-IN" sz="1400" b="1" dirty="0">
                <a:solidFill>
                  <a:schemeClr val="dk1"/>
                </a:solidFill>
                <a:highlight>
                  <a:srgbClr val="00FF00"/>
                </a:highlight>
                <a:latin typeface="Courier New" panose="02070309020205020404" pitchFamily="49" charset="0"/>
                <a:cs typeface="Courier New" panose="02070309020205020404" pitchFamily="49" charset="0"/>
              </a:rPr>
              <a:t>MPN</a:t>
            </a:r>
            <a:r>
              <a:rPr lang="en-IN" sz="1400" b="1" dirty="0">
                <a:solidFill>
                  <a:schemeClr val="dk1"/>
                </a:solidFill>
                <a:latin typeface="Courier New" panose="02070309020205020404" pitchFamily="49" charset="0"/>
                <a:cs typeface="Courier New" panose="02070309020205020404" pitchFamily="49" charset="0"/>
              </a:rPr>
              <a:t> DDA</a:t>
            </a:r>
          </a:p>
          <a:p>
            <a:pPr marL="0" lvl="0" indent="0" algn="l" rtl="0">
              <a:spcBef>
                <a:spcPts val="0"/>
              </a:spcBef>
              <a:spcAft>
                <a:spcPts val="0"/>
              </a:spcAft>
              <a:buNone/>
            </a:pPr>
            <a:endParaRPr lang="en-IN" sz="1400" b="1" dirty="0">
              <a:solidFill>
                <a:schemeClr val="dk1"/>
              </a:solidFill>
              <a:latin typeface="Courier New" panose="02070309020205020404" pitchFamily="49" charset="0"/>
              <a:cs typeface="Courier New" panose="02070309020205020404" pitchFamily="49" charset="0"/>
            </a:endParaRPr>
          </a:p>
          <a:p>
            <a:pPr marL="0" lvl="0" indent="0" algn="l" rtl="0">
              <a:spcBef>
                <a:spcPts val="0"/>
              </a:spcBef>
              <a:spcAft>
                <a:spcPts val="0"/>
              </a:spcAft>
              <a:buNone/>
            </a:pPr>
            <a:r>
              <a:rPr lang="en-IN" sz="1400" b="1" dirty="0">
                <a:solidFill>
                  <a:schemeClr val="dk1"/>
                </a:solidFill>
                <a:latin typeface="Courier New" panose="02070309020205020404" pitchFamily="49" charset="0"/>
                <a:cs typeface="Courier New" panose="02070309020205020404" pitchFamily="49" charset="0"/>
              </a:rPr>
              <a:t>		10 + 28 + 18 + -2 = 56</a:t>
            </a:r>
          </a:p>
          <a:p>
            <a:pPr marL="0" lvl="0" indent="0" algn="l" rtl="0">
              <a:spcBef>
                <a:spcPts val="0"/>
              </a:spcBef>
              <a:spcAft>
                <a:spcPts val="0"/>
              </a:spcAft>
              <a:buNone/>
            </a:pPr>
            <a:endParaRPr lang="en-IN" sz="1400" b="1" dirty="0">
              <a:solidFill>
                <a:schemeClr val="dk1"/>
              </a:solidFill>
              <a:latin typeface="Courier New" panose="02070309020205020404" pitchFamily="49" charset="0"/>
              <a:cs typeface="Courier New" panose="02070309020205020404" pitchFamily="49" charset="0"/>
            </a:endParaRPr>
          </a:p>
          <a:p>
            <a:pPr marL="285750" lvl="0" indent="-285750" algn="l" rtl="0">
              <a:spcBef>
                <a:spcPts val="0"/>
              </a:spcBef>
              <a:spcAft>
                <a:spcPts val="0"/>
              </a:spcAft>
              <a:buFont typeface="Arial" panose="020B0604020202020204" pitchFamily="34" charset="0"/>
              <a:buChar char="•"/>
            </a:pPr>
            <a:r>
              <a:rPr lang="en-IN" sz="1400" b="1" dirty="0">
                <a:solidFill>
                  <a:schemeClr val="dk1"/>
                </a:solidFill>
                <a:latin typeface="Courier New" panose="02070309020205020404" pitchFamily="49" charset="0"/>
                <a:cs typeface="Courier New" panose="02070309020205020404" pitchFamily="49" charset="0"/>
              </a:rPr>
              <a:t>AFFINE SCORING</a:t>
            </a:r>
          </a:p>
          <a:p>
            <a:pPr marL="742950" lvl="1" indent="-285750">
              <a:spcBef>
                <a:spcPts val="0"/>
              </a:spcBef>
              <a:buFont typeface="Arial" panose="020B0604020202020204" pitchFamily="34" charset="0"/>
              <a:buChar char="•"/>
            </a:pPr>
            <a:r>
              <a:rPr lang="en-IN" sz="1400" b="1" dirty="0">
                <a:solidFill>
                  <a:schemeClr val="dk1"/>
                </a:solidFill>
                <a:latin typeface="Courier New" panose="02070309020205020404" pitchFamily="49" charset="0"/>
                <a:cs typeface="Courier New" panose="02070309020205020404" pitchFamily="49" charset="0"/>
              </a:rPr>
              <a:t>GAP OPENING	-10</a:t>
            </a:r>
          </a:p>
          <a:p>
            <a:pPr marL="742950" lvl="1" indent="-285750">
              <a:spcBef>
                <a:spcPts val="0"/>
              </a:spcBef>
              <a:buFont typeface="Arial" panose="020B0604020202020204" pitchFamily="34" charset="0"/>
              <a:buChar char="•"/>
            </a:pPr>
            <a:r>
              <a:rPr lang="en-IN" sz="1400" b="1" dirty="0">
                <a:solidFill>
                  <a:schemeClr val="dk1"/>
                </a:solidFill>
                <a:latin typeface="Courier New" panose="02070309020205020404" pitchFamily="49" charset="0"/>
                <a:cs typeface="Courier New" panose="02070309020205020404" pitchFamily="49" charset="0"/>
              </a:rPr>
              <a:t>GAP EXTENSION	-2</a:t>
            </a:r>
          </a:p>
          <a:p>
            <a:pPr marL="285750" indent="-285750">
              <a:buFont typeface="Arial" panose="020B0604020202020204" pitchFamily="34" charset="0"/>
              <a:buChar char="•"/>
            </a:pPr>
            <a:endParaRPr lang="en-IN" sz="1400" b="1" dirty="0">
              <a:solidFill>
                <a:schemeClr val="dk1"/>
              </a:solidFill>
              <a:latin typeface="Courier New" panose="02070309020205020404" pitchFamily="49" charset="0"/>
              <a:cs typeface="Courier New" panose="02070309020205020404" pitchFamily="49" charset="0"/>
            </a:endParaRPr>
          </a:p>
          <a:p>
            <a:pPr marL="0" indent="0">
              <a:buNone/>
            </a:pPr>
            <a:r>
              <a:rPr lang="en-IN" sz="1400" b="1" dirty="0">
                <a:solidFill>
                  <a:schemeClr val="dk1"/>
                </a:solidFill>
                <a:latin typeface="Courier New" panose="02070309020205020404" pitchFamily="49" charset="0"/>
                <a:cs typeface="Courier New" panose="02070309020205020404" pitchFamily="49" charset="0"/>
              </a:rPr>
              <a:t>DB	:	A  _  A  _  A  _  A	 _  _  _ A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endParaRPr lang="en-IN" sz="1400" b="1" dirty="0">
              <a:solidFill>
                <a:schemeClr val="dk1"/>
              </a:solidFill>
              <a:latin typeface="Courier New" panose="02070309020205020404" pitchFamily="49" charset="0"/>
              <a:cs typeface="Courier New" panose="02070309020205020404" pitchFamily="49" charset="0"/>
            </a:endParaRPr>
          </a:p>
          <a:p>
            <a:pPr marL="0" indent="0">
              <a:buNone/>
            </a:pPr>
            <a:endParaRPr lang="en-IN" sz="1400" b="1" dirty="0">
              <a:solidFill>
                <a:schemeClr val="dk1"/>
              </a:solidFill>
              <a:latin typeface="Courier New" panose="02070309020205020404" pitchFamily="49" charset="0"/>
              <a:cs typeface="Courier New" panose="02070309020205020404" pitchFamily="49" charset="0"/>
            </a:endParaRPr>
          </a:p>
          <a:p>
            <a:pPr marL="0" indent="0">
              <a:buNone/>
            </a:pPr>
            <a:r>
              <a:rPr lang="en-IN" sz="1400" b="1" dirty="0">
                <a:solidFill>
                  <a:schemeClr val="dk1"/>
                </a:solidFill>
                <a:latin typeface="Courier New" panose="02070309020205020404" pitchFamily="49" charset="0"/>
                <a:cs typeface="Courier New" panose="02070309020205020404" pitchFamily="49" charset="0"/>
              </a:rPr>
              <a:t>QUERY	:	A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r>
              <a:rPr lang="en-IN" sz="1400" b="1" dirty="0" err="1">
                <a:solidFill>
                  <a:schemeClr val="dk1"/>
                </a:solidFill>
                <a:latin typeface="Courier New" panose="02070309020205020404" pitchFamily="49" charset="0"/>
                <a:cs typeface="Courier New" panose="02070309020205020404" pitchFamily="49" charset="0"/>
              </a:rPr>
              <a:t>A</a:t>
            </a:r>
            <a:r>
              <a:rPr lang="en-IN" sz="1400" b="1" dirty="0">
                <a:solidFill>
                  <a:schemeClr val="dk1"/>
                </a:solidFill>
                <a:latin typeface="Courier New" panose="02070309020205020404" pitchFamily="49" charset="0"/>
                <a:cs typeface="Courier New" panose="02070309020205020404" pitchFamily="49" charset="0"/>
              </a:rPr>
              <a:t> </a:t>
            </a:r>
          </a:p>
          <a:p>
            <a:pPr marL="0" indent="0">
              <a:buNone/>
            </a:pPr>
            <a:endParaRPr lang="en-IN" sz="1400" b="1" dirty="0">
              <a:solidFill>
                <a:schemeClr val="dk1"/>
              </a:solidFill>
              <a:latin typeface="Courier New" panose="02070309020205020404" pitchFamily="49" charset="0"/>
              <a:cs typeface="Courier New" panose="02070309020205020404" pitchFamily="49" charset="0"/>
            </a:endParaRPr>
          </a:p>
          <a:p>
            <a:pPr marL="0" lvl="0" indent="0" algn="l" rtl="0">
              <a:spcBef>
                <a:spcPts val="0"/>
              </a:spcBef>
              <a:spcAft>
                <a:spcPts val="0"/>
              </a:spcAft>
              <a:buNone/>
            </a:pPr>
            <a:r>
              <a:rPr lang="en-IN" sz="1400" b="1" dirty="0">
                <a:solidFill>
                  <a:schemeClr val="dk1"/>
                </a:solidFill>
                <a:latin typeface="Courier New" panose="02070309020205020404" pitchFamily="49" charset="0"/>
                <a:cs typeface="Courier New" panose="02070309020205020404" pitchFamily="49" charset="0"/>
              </a:rPr>
              <a:t> </a:t>
            </a:r>
            <a:endParaRPr sz="1400" b="1" dirty="0">
              <a:solidFill>
                <a:schemeClr val="dk1"/>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E4E6FCD0-951F-4E1C-A737-70CD341E1411}"/>
              </a:ext>
            </a:extLst>
          </p:cNvPr>
          <p:cNvSpPr txBox="1"/>
          <p:nvPr/>
        </p:nvSpPr>
        <p:spPr>
          <a:xfrm>
            <a:off x="2559031" y="4249715"/>
            <a:ext cx="22575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1 -12 1 -12 1 -12 1</a:t>
            </a:r>
          </a:p>
        </p:txBody>
      </p:sp>
      <p:sp>
        <p:nvSpPr>
          <p:cNvPr id="6" name="TextBox 5">
            <a:extLst>
              <a:ext uri="{FF2B5EF4-FFF2-40B4-BE49-F238E27FC236}">
                <a16:creationId xmlns:a16="http://schemas.microsoft.com/office/drawing/2014/main" id="{297B979F-1396-4DFA-9CBF-DB6B15FC7734}"/>
              </a:ext>
            </a:extLst>
          </p:cNvPr>
          <p:cNvSpPr txBox="1"/>
          <p:nvPr/>
        </p:nvSpPr>
        <p:spPr>
          <a:xfrm>
            <a:off x="5219173" y="4249715"/>
            <a:ext cx="1995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-12 -2 -2 1 1 1 1</a:t>
            </a:r>
          </a:p>
        </p:txBody>
      </p:sp>
      <p:sp>
        <p:nvSpPr>
          <p:cNvPr id="4" name="TextBox 3">
            <a:extLst>
              <a:ext uri="{FF2B5EF4-FFF2-40B4-BE49-F238E27FC236}">
                <a16:creationId xmlns:a16="http://schemas.microsoft.com/office/drawing/2014/main" id="{27F3593C-8C93-4BAA-9F9A-1A06E8B0F75F}"/>
              </a:ext>
            </a:extLst>
          </p:cNvPr>
          <p:cNvSpPr txBox="1"/>
          <p:nvPr/>
        </p:nvSpPr>
        <p:spPr>
          <a:xfrm>
            <a:off x="3278424" y="4608513"/>
            <a:ext cx="6480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-32</a:t>
            </a:r>
          </a:p>
        </p:txBody>
      </p:sp>
      <p:sp>
        <p:nvSpPr>
          <p:cNvPr id="8" name="TextBox 7">
            <a:extLst>
              <a:ext uri="{FF2B5EF4-FFF2-40B4-BE49-F238E27FC236}">
                <a16:creationId xmlns:a16="http://schemas.microsoft.com/office/drawing/2014/main" id="{277242F5-F253-4F2F-B83E-73A8E330F624}"/>
              </a:ext>
            </a:extLst>
          </p:cNvPr>
          <p:cNvSpPr txBox="1"/>
          <p:nvPr/>
        </p:nvSpPr>
        <p:spPr>
          <a:xfrm>
            <a:off x="6005349" y="4590273"/>
            <a:ext cx="6480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-12</a:t>
            </a:r>
          </a:p>
        </p:txBody>
      </p:sp>
      <p:sp>
        <p:nvSpPr>
          <p:cNvPr id="9" name="TextBox 8">
            <a:extLst>
              <a:ext uri="{FF2B5EF4-FFF2-40B4-BE49-F238E27FC236}">
                <a16:creationId xmlns:a16="http://schemas.microsoft.com/office/drawing/2014/main" id="{097C2FA0-CF6E-41A6-B5F0-E1F9D919962D}"/>
              </a:ext>
            </a:extLst>
          </p:cNvPr>
          <p:cNvSpPr txBox="1"/>
          <p:nvPr/>
        </p:nvSpPr>
        <p:spPr>
          <a:xfrm>
            <a:off x="3207799" y="1307237"/>
            <a:ext cx="6480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_</a:t>
            </a:r>
          </a:p>
        </p:txBody>
      </p:sp>
      <p:sp>
        <p:nvSpPr>
          <p:cNvPr id="10" name="TextBox 9">
            <a:extLst>
              <a:ext uri="{FF2B5EF4-FFF2-40B4-BE49-F238E27FC236}">
                <a16:creationId xmlns:a16="http://schemas.microsoft.com/office/drawing/2014/main" id="{8ED4392F-0212-43BE-8703-8918F1507392}"/>
              </a:ext>
            </a:extLst>
          </p:cNvPr>
          <p:cNvSpPr txBox="1"/>
          <p:nvPr/>
        </p:nvSpPr>
        <p:spPr>
          <a:xfrm>
            <a:off x="4887158" y="2196737"/>
            <a:ext cx="114078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-12 = 44</a:t>
            </a:r>
          </a:p>
        </p:txBody>
      </p:sp>
      <p:sp>
        <p:nvSpPr>
          <p:cNvPr id="11" name="TextBox 10">
            <a:hlinkClick r:id="rId3" action="ppaction://hlinksldjump"/>
            <a:extLst>
              <a:ext uri="{FF2B5EF4-FFF2-40B4-BE49-F238E27FC236}">
                <a16:creationId xmlns:a16="http://schemas.microsoft.com/office/drawing/2014/main" id="{653C5734-BAD6-41F7-8879-20E67DF0E5CF}"/>
              </a:ext>
            </a:extLst>
          </p:cNvPr>
          <p:cNvSpPr txBox="1"/>
          <p:nvPr/>
        </p:nvSpPr>
        <p:spPr>
          <a:xfrm>
            <a:off x="7410091" y="4727275"/>
            <a:ext cx="70736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sng" strike="noStrike" kern="0" cap="none" spc="0" normalizeH="0" baseline="0" noProof="0" dirty="0">
                <a:ln>
                  <a:noFill/>
                </a:ln>
                <a:solidFill>
                  <a:srgbClr val="000000"/>
                </a:solidFill>
                <a:effectLst/>
                <a:uLnTx/>
                <a:uFillTx/>
                <a:latin typeface="Arial"/>
                <a:cs typeface="Arial"/>
                <a:sym typeface="Arial"/>
              </a:rPr>
              <a:t>BACK</a:t>
            </a:r>
          </a:p>
        </p:txBody>
      </p:sp>
    </p:spTree>
    <p:extLst>
      <p:ext uri="{BB962C8B-B14F-4D97-AF65-F5344CB8AC3E}">
        <p14:creationId xmlns:p14="http://schemas.microsoft.com/office/powerpoint/2010/main" val="7425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8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86">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6">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6">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86">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000"/>
                                        <p:tgtEl>
                                          <p:spTgt spid="9"/>
                                        </p:tgtEl>
                                      </p:cBhvr>
                                    </p:animEffect>
                                    <p:anim calcmode="lin" valueType="num">
                                      <p:cBhvr>
                                        <p:cTn id="48" dur="2000" fill="hold"/>
                                        <p:tgtEl>
                                          <p:spTgt spid="9"/>
                                        </p:tgtEl>
                                        <p:attrNameLst>
                                          <p:attrName>ppt_w</p:attrName>
                                        </p:attrNameLst>
                                      </p:cBhvr>
                                      <p:tavLst>
                                        <p:tav tm="0" fmla="#ppt_w*sin(2.5*pi*$)">
                                          <p:val>
                                            <p:fltVal val="0"/>
                                          </p:val>
                                        </p:tav>
                                        <p:tav tm="100000">
                                          <p:val>
                                            <p:fltVal val="1"/>
                                          </p:val>
                                        </p:tav>
                                      </p:tavLst>
                                    </p:anim>
                                    <p:anim calcmode="lin" valueType="num">
                                      <p:cBhvr>
                                        <p:cTn id="49"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 grpId="0" uiExpand="1" build="p"/>
      <p:bldP spid="2" grpId="0"/>
      <p:bldP spid="6" grpId="0"/>
      <p:bldP spid="4"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69"/>
        <p:cNvGrpSpPr/>
        <p:nvPr/>
      </p:nvGrpSpPr>
      <p:grpSpPr>
        <a:xfrm>
          <a:off x="0" y="0"/>
          <a:ext cx="0" cy="0"/>
          <a:chOff x="0" y="0"/>
          <a:chExt cx="0" cy="0"/>
        </a:xfrm>
      </p:grpSpPr>
      <p:sp>
        <p:nvSpPr>
          <p:cNvPr id="2770" name="Google Shape;2770;p83"/>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p>
            <a:pPr marL="228600" lvl="0" indent="-228600" algn="ctr" rtl="0">
              <a:lnSpc>
                <a:spcPct val="100000"/>
              </a:lnSpc>
              <a:spcBef>
                <a:spcPts val="0"/>
              </a:spcBef>
              <a:spcAft>
                <a:spcPts val="0"/>
              </a:spcAft>
              <a:buSzPts val="3500"/>
              <a:buNone/>
            </a:pPr>
            <a:r>
              <a:rPr lang="en" sz="2400" u="sng" dirty="0"/>
              <a:t>HASH TABLE and HASH FUNCTION</a:t>
            </a:r>
            <a:endParaRPr sz="2400" b="1" u="sng" dirty="0">
              <a:solidFill>
                <a:schemeClr val="dk1"/>
              </a:solidFill>
              <a:latin typeface="Arial"/>
              <a:ea typeface="Arial"/>
              <a:cs typeface="Arial"/>
              <a:sym typeface="Arial"/>
            </a:endParaRPr>
          </a:p>
        </p:txBody>
      </p:sp>
      <p:sp>
        <p:nvSpPr>
          <p:cNvPr id="2771" name="Google Shape;2771;p83"/>
          <p:cNvSpPr txBox="1">
            <a:spLocks noGrp="1"/>
          </p:cNvSpPr>
          <p:nvPr>
            <p:ph type="body" idx="1"/>
          </p:nvPr>
        </p:nvSpPr>
        <p:spPr>
          <a:xfrm>
            <a:off x="712800" y="1623025"/>
            <a:ext cx="3852000" cy="26232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chemeClr val="dk1"/>
              </a:buClr>
              <a:buSzPts val="2200"/>
              <a:buChar char="●"/>
            </a:pPr>
            <a:r>
              <a:rPr lang="en" sz="2200" b="1" dirty="0">
                <a:solidFill>
                  <a:schemeClr val="dk1"/>
                </a:solidFill>
              </a:rPr>
              <a:t>Initial value of Buckets = Ø</a:t>
            </a:r>
            <a:endParaRPr sz="2200" b="1" dirty="0">
              <a:solidFill>
                <a:schemeClr val="dk1"/>
              </a:solidFill>
            </a:endParaRPr>
          </a:p>
          <a:p>
            <a:pPr marL="457200" lvl="0" indent="0" algn="l" rtl="0">
              <a:lnSpc>
                <a:spcPct val="100000"/>
              </a:lnSpc>
              <a:spcBef>
                <a:spcPts val="0"/>
              </a:spcBef>
              <a:spcAft>
                <a:spcPts val="0"/>
              </a:spcAft>
              <a:buNone/>
            </a:pPr>
            <a:endParaRPr sz="2200" b="1" dirty="0">
              <a:solidFill>
                <a:schemeClr val="dk1"/>
              </a:solidFill>
            </a:endParaRPr>
          </a:p>
          <a:p>
            <a:pPr marL="457200" lvl="0" indent="-368300" algn="l" rtl="0">
              <a:lnSpc>
                <a:spcPct val="100000"/>
              </a:lnSpc>
              <a:spcBef>
                <a:spcPts val="0"/>
              </a:spcBef>
              <a:spcAft>
                <a:spcPts val="0"/>
              </a:spcAft>
              <a:buClr>
                <a:schemeClr val="dk1"/>
              </a:buClr>
              <a:buSzPts val="2200"/>
              <a:buChar char="●"/>
            </a:pPr>
            <a:r>
              <a:rPr lang="en" sz="2200" b="1" dirty="0">
                <a:solidFill>
                  <a:schemeClr val="dk1"/>
                </a:solidFill>
              </a:rPr>
              <a:t>The Hash Function ‘h’ maps k-mers to the bucket. </a:t>
            </a:r>
            <a:endParaRPr sz="2200" b="1" dirty="0">
              <a:solidFill>
                <a:schemeClr val="dk1"/>
              </a:solidFill>
            </a:endParaRPr>
          </a:p>
          <a:p>
            <a:pPr marL="0" lvl="0" indent="0" algn="l" rtl="0">
              <a:lnSpc>
                <a:spcPct val="100000"/>
              </a:lnSpc>
              <a:spcBef>
                <a:spcPts val="0"/>
              </a:spcBef>
              <a:spcAft>
                <a:spcPts val="0"/>
              </a:spcAft>
              <a:buNone/>
            </a:pPr>
            <a:endParaRPr sz="2200" b="1" dirty="0">
              <a:solidFill>
                <a:schemeClr val="dk1"/>
              </a:solidFill>
            </a:endParaRPr>
          </a:p>
          <a:p>
            <a:pPr marL="0" lvl="0" indent="0" algn="l" rtl="0">
              <a:lnSpc>
                <a:spcPct val="100000"/>
              </a:lnSpc>
              <a:spcBef>
                <a:spcPts val="0"/>
              </a:spcBef>
              <a:spcAft>
                <a:spcPts val="0"/>
              </a:spcAft>
              <a:buSzPts val="1500"/>
              <a:buNone/>
            </a:pPr>
            <a:endParaRPr sz="2200" b="1" dirty="0">
              <a:solidFill>
                <a:schemeClr val="dk1"/>
              </a:solidFill>
            </a:endParaRPr>
          </a:p>
        </p:txBody>
      </p:sp>
      <p:pic>
        <p:nvPicPr>
          <p:cNvPr id="2772" name="Google Shape;2772;p83"/>
          <p:cNvPicPr preferRelativeResize="0"/>
          <p:nvPr/>
        </p:nvPicPr>
        <p:blipFill>
          <a:blip r:embed="rId3">
            <a:alphaModFix/>
          </a:blip>
          <a:stretch>
            <a:fillRect/>
          </a:stretch>
        </p:blipFill>
        <p:spPr>
          <a:xfrm>
            <a:off x="4751675" y="1307275"/>
            <a:ext cx="3481026" cy="3254700"/>
          </a:xfrm>
          <a:prstGeom prst="rect">
            <a:avLst/>
          </a:prstGeom>
          <a:noFill/>
          <a:ln>
            <a:noFill/>
          </a:ln>
          <a:effectLst>
            <a:outerShdw blurRad="157163" dist="276225" dir="2760000" algn="bl" rotWithShape="0">
              <a:srgbClr val="000000">
                <a:alpha val="8000"/>
              </a:srgbClr>
            </a:outerShdw>
          </a:effectLst>
        </p:spPr>
      </p:pic>
      <p:sp>
        <p:nvSpPr>
          <p:cNvPr id="2773" name="Google Shape;2773;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2"/>
                                        </p:tgtEl>
                                        <p:attrNameLst>
                                          <p:attrName>style.visibility</p:attrName>
                                        </p:attrNameLst>
                                      </p:cBhvr>
                                      <p:to>
                                        <p:strVal val="visible"/>
                                      </p:to>
                                    </p:set>
                                    <p:animEffect transition="in" filter="fade">
                                      <p:cBhvr>
                                        <p:cTn id="7" dur="1000"/>
                                        <p:tgtEl>
                                          <p:spTgt spid="27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7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2605" name="Google Shape;2605;p66"/>
          <p:cNvSpPr txBox="1">
            <a:spLocks noGrp="1"/>
          </p:cNvSpPr>
          <p:nvPr>
            <p:ph type="title" idx="15"/>
          </p:nvPr>
        </p:nvSpPr>
        <p:spPr>
          <a:xfrm>
            <a:off x="712050" y="503825"/>
            <a:ext cx="7719900" cy="47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3500"/>
              <a:buFont typeface="Fredoka One"/>
              <a:buNone/>
            </a:pPr>
            <a:r>
              <a:rPr lang="en" u="sng">
                <a:solidFill>
                  <a:schemeClr val="dk1"/>
                </a:solidFill>
              </a:rPr>
              <a:t>T</a:t>
            </a:r>
            <a:r>
              <a:rPr lang="en" u="sng"/>
              <a:t>EAM </a:t>
            </a:r>
            <a:r>
              <a:rPr lang="en" u="sng">
                <a:solidFill>
                  <a:schemeClr val="dk1"/>
                </a:solidFill>
              </a:rPr>
              <a:t>AVPR1A</a:t>
            </a:r>
            <a:endParaRPr u="sng"/>
          </a:p>
        </p:txBody>
      </p:sp>
      <p:sp>
        <p:nvSpPr>
          <p:cNvPr id="2606" name="Google Shape;2606;p66"/>
          <p:cNvSpPr/>
          <p:nvPr/>
        </p:nvSpPr>
        <p:spPr>
          <a:xfrm>
            <a:off x="7612591" y="1499914"/>
            <a:ext cx="1103400" cy="1174200"/>
          </a:xfrm>
          <a:prstGeom prst="hexagon">
            <a:avLst>
              <a:gd name="adj" fmla="val 25000"/>
              <a:gd name="vf" fmla="val 115470"/>
            </a:avLst>
          </a:prstGeom>
          <a:blipFill rotWithShape="1">
            <a:blip r:embed="rId3">
              <a:alphaModFix/>
            </a:blip>
            <a:stretch>
              <a:fillRect t="-39999" b="-39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1505684" y="3533207"/>
            <a:ext cx="1032144" cy="920576"/>
          </a:xfrm>
          <a:prstGeom prst="hexagon">
            <a:avLst>
              <a:gd name="adj" fmla="val 25000"/>
              <a:gd name="vf" fmla="val 115470"/>
            </a:avLst>
          </a:prstGeom>
          <a:blipFill rotWithShape="1">
            <a:blip r:embed="rId4">
              <a:alphaModFix/>
            </a:blip>
            <a:stretch>
              <a:fillRect t="-7998" b="-7999"/>
            </a:stretch>
          </a:blipFill>
          <a:ln w="25400" cap="flat" cmpd="sng">
            <a:solidFill>
              <a:srgbClr val="4025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4011154" y="1849287"/>
            <a:ext cx="1005900" cy="1069800"/>
          </a:xfrm>
          <a:prstGeom prst="hexagon">
            <a:avLst>
              <a:gd name="adj" fmla="val 25000"/>
              <a:gd name="vf" fmla="val 115470"/>
            </a:avLst>
          </a:prstGeom>
          <a:blipFill rotWithShape="1">
            <a:blip r:embed="rId5">
              <a:alphaModFix/>
            </a:blip>
            <a:stretch>
              <a:fillRect t="-20998" b="-20998"/>
            </a:stretch>
          </a:blipFill>
          <a:ln w="25400" cap="flat" cmpd="sng">
            <a:solidFill>
              <a:srgbClr val="4025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6"/>
          <p:cNvSpPr/>
          <p:nvPr/>
        </p:nvSpPr>
        <p:spPr>
          <a:xfrm>
            <a:off x="6789040" y="3479707"/>
            <a:ext cx="1064773" cy="917837"/>
          </a:xfrm>
          <a:prstGeom prst="hexagon">
            <a:avLst>
              <a:gd name="adj" fmla="val 25000"/>
              <a:gd name="vf" fmla="val 115470"/>
            </a:avLst>
          </a:prstGeom>
          <a:blipFill rotWithShape="1">
            <a:blip r:embed="rId6">
              <a:alphaModFix/>
            </a:blip>
            <a:stretch>
              <a:fillRect t="-9999" b="-9999"/>
            </a:stretch>
          </a:blipFill>
          <a:ln w="25400" cap="flat" cmpd="sng">
            <a:solidFill>
              <a:srgbClr val="4025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0" name="Google Shape;2610;p66"/>
          <p:cNvPicPr preferRelativeResize="0"/>
          <p:nvPr/>
        </p:nvPicPr>
        <p:blipFill rotWithShape="1">
          <a:blip r:embed="rId7">
            <a:alphaModFix/>
          </a:blip>
          <a:srcRect/>
          <a:stretch/>
        </p:blipFill>
        <p:spPr>
          <a:xfrm>
            <a:off x="540525" y="1477426"/>
            <a:ext cx="1121725" cy="1219172"/>
          </a:xfrm>
          <a:prstGeom prst="rect">
            <a:avLst/>
          </a:prstGeom>
          <a:noFill/>
          <a:ln>
            <a:noFill/>
          </a:ln>
        </p:spPr>
      </p:pic>
      <p:pic>
        <p:nvPicPr>
          <p:cNvPr id="2611" name="Google Shape;2611;p66"/>
          <p:cNvPicPr preferRelativeResize="0"/>
          <p:nvPr/>
        </p:nvPicPr>
        <p:blipFill rotWithShape="1">
          <a:blip r:embed="rId8">
            <a:alphaModFix/>
          </a:blip>
          <a:srcRect/>
          <a:stretch/>
        </p:blipFill>
        <p:spPr>
          <a:xfrm>
            <a:off x="1416083" y="2120486"/>
            <a:ext cx="1121733" cy="902544"/>
          </a:xfrm>
          <a:prstGeom prst="rect">
            <a:avLst/>
          </a:prstGeom>
          <a:noFill/>
          <a:ln>
            <a:noFill/>
          </a:ln>
        </p:spPr>
      </p:pic>
      <p:pic>
        <p:nvPicPr>
          <p:cNvPr id="2612" name="Google Shape;2612;p66"/>
          <p:cNvPicPr preferRelativeResize="0"/>
          <p:nvPr/>
        </p:nvPicPr>
        <p:blipFill rotWithShape="1">
          <a:blip r:embed="rId9">
            <a:alphaModFix/>
          </a:blip>
          <a:srcRect/>
          <a:stretch/>
        </p:blipFill>
        <p:spPr>
          <a:xfrm>
            <a:off x="2269010" y="3993495"/>
            <a:ext cx="1005927" cy="865707"/>
          </a:xfrm>
          <a:prstGeom prst="rect">
            <a:avLst/>
          </a:prstGeom>
          <a:noFill/>
          <a:ln>
            <a:noFill/>
          </a:ln>
        </p:spPr>
      </p:pic>
      <p:pic>
        <p:nvPicPr>
          <p:cNvPr id="2613" name="Google Shape;2613;p66"/>
          <p:cNvPicPr preferRelativeResize="0"/>
          <p:nvPr/>
        </p:nvPicPr>
        <p:blipFill rotWithShape="1">
          <a:blip r:embed="rId10">
            <a:alphaModFix/>
          </a:blip>
          <a:srcRect/>
          <a:stretch/>
        </p:blipFill>
        <p:spPr>
          <a:xfrm>
            <a:off x="4024371" y="2828199"/>
            <a:ext cx="979494" cy="902544"/>
          </a:xfrm>
          <a:prstGeom prst="rect">
            <a:avLst/>
          </a:prstGeom>
          <a:noFill/>
          <a:ln>
            <a:noFill/>
          </a:ln>
        </p:spPr>
      </p:pic>
      <p:pic>
        <p:nvPicPr>
          <p:cNvPr id="2614" name="Google Shape;2614;p66"/>
          <p:cNvPicPr preferRelativeResize="0"/>
          <p:nvPr/>
        </p:nvPicPr>
        <p:blipFill rotWithShape="1">
          <a:blip r:embed="rId11">
            <a:alphaModFix/>
          </a:blip>
          <a:srcRect/>
          <a:stretch/>
        </p:blipFill>
        <p:spPr>
          <a:xfrm>
            <a:off x="6769702" y="2096219"/>
            <a:ext cx="1103472" cy="951058"/>
          </a:xfrm>
          <a:prstGeom prst="rect">
            <a:avLst/>
          </a:prstGeom>
          <a:noFill/>
          <a:ln>
            <a:noFill/>
          </a:ln>
        </p:spPr>
      </p:pic>
      <p:pic>
        <p:nvPicPr>
          <p:cNvPr id="2615" name="Google Shape;2615;p66"/>
          <p:cNvPicPr preferRelativeResize="0"/>
          <p:nvPr/>
        </p:nvPicPr>
        <p:blipFill rotWithShape="1">
          <a:blip r:embed="rId12">
            <a:alphaModFix/>
          </a:blip>
          <a:srcRect/>
          <a:stretch/>
        </p:blipFill>
        <p:spPr>
          <a:xfrm>
            <a:off x="5946986" y="3938626"/>
            <a:ext cx="1066892" cy="920576"/>
          </a:xfrm>
          <a:prstGeom prst="rect">
            <a:avLst/>
          </a:prstGeom>
          <a:noFill/>
          <a:ln>
            <a:noFill/>
          </a:ln>
        </p:spPr>
      </p:pic>
      <p:sp>
        <p:nvSpPr>
          <p:cNvPr id="2616" name="Google Shape;2616;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77"/>
        <p:cNvGrpSpPr/>
        <p:nvPr/>
      </p:nvGrpSpPr>
      <p:grpSpPr>
        <a:xfrm>
          <a:off x="0" y="0"/>
          <a:ext cx="0" cy="0"/>
          <a:chOff x="0" y="0"/>
          <a:chExt cx="0" cy="0"/>
        </a:xfrm>
      </p:grpSpPr>
      <p:sp>
        <p:nvSpPr>
          <p:cNvPr id="2779" name="Google Shape;2779;p84"/>
          <p:cNvSpPr txBox="1">
            <a:spLocks noGrp="1"/>
          </p:cNvSpPr>
          <p:nvPr>
            <p:ph type="body" idx="1"/>
          </p:nvPr>
        </p:nvSpPr>
        <p:spPr>
          <a:xfrm>
            <a:off x="720000" y="1307275"/>
            <a:ext cx="7704000" cy="330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b="1" dirty="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b="1" dirty="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SzPts val="1500"/>
              <a:buNone/>
            </a:pPr>
            <a:endParaRPr sz="1400" b="1" dirty="0">
              <a:solidFill>
                <a:schemeClr val="dk1"/>
              </a:solidFill>
              <a:latin typeface="Courier New"/>
              <a:ea typeface="Courier New"/>
              <a:cs typeface="Courier New"/>
              <a:sym typeface="Courier New"/>
            </a:endParaRPr>
          </a:p>
        </p:txBody>
      </p:sp>
      <p:sp>
        <p:nvSpPr>
          <p:cNvPr id="2780" name="Google Shape;2780;p84"/>
          <p:cNvSpPr txBox="1"/>
          <p:nvPr/>
        </p:nvSpPr>
        <p:spPr>
          <a:xfrm>
            <a:off x="3207799" y="1307237"/>
            <a:ext cx="648000" cy="3078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81" name="Google Shape;2781;p84"/>
          <p:cNvPicPr preferRelativeResize="0"/>
          <p:nvPr/>
        </p:nvPicPr>
        <p:blipFill>
          <a:blip r:embed="rId3">
            <a:alphaModFix/>
          </a:blip>
          <a:stretch>
            <a:fillRect/>
          </a:stretch>
        </p:blipFill>
        <p:spPr>
          <a:xfrm>
            <a:off x="2546288" y="1230714"/>
            <a:ext cx="4051424" cy="3454325"/>
          </a:xfrm>
          <a:prstGeom prst="rect">
            <a:avLst/>
          </a:prstGeom>
          <a:noFill/>
          <a:ln>
            <a:noFill/>
          </a:ln>
          <a:effectLst>
            <a:outerShdw blurRad="157163" dist="276225" dir="2760000" algn="bl" rotWithShape="0">
              <a:srgbClr val="000000">
                <a:alpha val="8000"/>
              </a:srgbClr>
            </a:outerShdw>
          </a:effectLst>
        </p:spPr>
      </p:pic>
      <p:sp>
        <p:nvSpPr>
          <p:cNvPr id="2782" name="Google Shape;2782;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
        <p:nvSpPr>
          <p:cNvPr id="7" name="Google Shape;2778;p84">
            <a:extLst>
              <a:ext uri="{FF2B5EF4-FFF2-40B4-BE49-F238E27FC236}">
                <a16:creationId xmlns:a16="http://schemas.microsoft.com/office/drawing/2014/main" id="{2D9C2025-7357-4B64-A5CA-9AA4412CFF48}"/>
              </a:ext>
            </a:extLst>
          </p:cNvPr>
          <p:cNvSpPr txBox="1">
            <a:spLocks/>
          </p:cNvSpPr>
          <p:nvPr/>
        </p:nvSpPr>
        <p:spPr>
          <a:xfrm>
            <a:off x="706500" y="295925"/>
            <a:ext cx="77175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1pPr>
            <a:lvl2pPr marR="0" lvl="1" algn="ctr"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500"/>
              <a:buFont typeface="Fredoka One"/>
              <a:buNone/>
              <a:defRPr sz="3500" b="0" i="0" u="none" strike="noStrike" cap="none">
                <a:solidFill>
                  <a:schemeClr val="dk1"/>
                </a:solidFill>
                <a:latin typeface="Fredoka One"/>
                <a:ea typeface="Fredoka One"/>
                <a:cs typeface="Fredoka One"/>
                <a:sym typeface="Fredoka One"/>
              </a:defRPr>
            </a:lvl9pPr>
          </a:lstStyle>
          <a:p>
            <a:pPr marL="228600" marR="0" lvl="0" indent="-228600" algn="ctr" defTabSz="914400" rtl="0" eaLnBrk="1" fontAlgn="auto" latinLnBrk="0" hangingPunct="1">
              <a:lnSpc>
                <a:spcPct val="100000"/>
              </a:lnSpc>
              <a:spcBef>
                <a:spcPts val="0"/>
              </a:spcBef>
              <a:spcAft>
                <a:spcPts val="0"/>
              </a:spcAft>
              <a:buClr>
                <a:srgbClr val="2A1543"/>
              </a:buClr>
              <a:buSzPts val="3500"/>
              <a:buFont typeface="Fredoka One"/>
              <a:buNone/>
              <a:tabLst/>
              <a:defRPr/>
            </a:pPr>
            <a:r>
              <a:rPr kumimoji="0" lang="en-US" sz="2400" b="0" i="0" u="sng" strike="noStrike" kern="0" cap="none" spc="0" normalizeH="0" baseline="0" noProof="0" dirty="0">
                <a:ln>
                  <a:noFill/>
                </a:ln>
                <a:solidFill>
                  <a:srgbClr val="2A1543"/>
                </a:solidFill>
                <a:effectLst/>
                <a:uLnTx/>
                <a:uFillTx/>
                <a:latin typeface="Fredoka One"/>
                <a:sym typeface="Fredoka One"/>
              </a:rPr>
              <a:t>MAPPING THE K-MERS TO THE HASH TABLE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86"/>
        <p:cNvGrpSpPr/>
        <p:nvPr/>
      </p:nvGrpSpPr>
      <p:grpSpPr>
        <a:xfrm>
          <a:off x="0" y="0"/>
          <a:ext cx="0" cy="0"/>
          <a:chOff x="0" y="0"/>
          <a:chExt cx="0" cy="0"/>
        </a:xfrm>
      </p:grpSpPr>
      <p:sp>
        <p:nvSpPr>
          <p:cNvPr id="2787" name="Google Shape;2787;p85"/>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p>
            <a:pPr marL="228600" lvl="0" indent="-228600" algn="ctr" rtl="0">
              <a:lnSpc>
                <a:spcPct val="100000"/>
              </a:lnSpc>
              <a:spcBef>
                <a:spcPts val="0"/>
              </a:spcBef>
              <a:spcAft>
                <a:spcPts val="0"/>
              </a:spcAft>
              <a:buSzPts val="3500"/>
              <a:buNone/>
            </a:pPr>
            <a:r>
              <a:rPr lang="en-US" sz="2400" u="sng" dirty="0"/>
              <a:t>MAPPING THE K-MERS TO THE HASH TABLE</a:t>
            </a:r>
            <a:endParaRPr lang="en-US" sz="2400" u="sng" dirty="0">
              <a:solidFill>
                <a:schemeClr val="dk1"/>
              </a:solidFill>
            </a:endParaRPr>
          </a:p>
        </p:txBody>
      </p:sp>
      <p:sp>
        <p:nvSpPr>
          <p:cNvPr id="2788" name="Google Shape;2788;p85"/>
          <p:cNvSpPr txBox="1">
            <a:spLocks noGrp="1"/>
          </p:cNvSpPr>
          <p:nvPr>
            <p:ph type="body" idx="1"/>
          </p:nvPr>
        </p:nvSpPr>
        <p:spPr>
          <a:xfrm>
            <a:off x="720000" y="1307275"/>
            <a:ext cx="7704000" cy="330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SzPts val="1500"/>
              <a:buNone/>
            </a:pPr>
            <a:endParaRPr sz="1400" b="1">
              <a:solidFill>
                <a:schemeClr val="dk1"/>
              </a:solidFill>
              <a:latin typeface="Courier New"/>
              <a:ea typeface="Courier New"/>
              <a:cs typeface="Courier New"/>
              <a:sym typeface="Courier New"/>
            </a:endParaRPr>
          </a:p>
        </p:txBody>
      </p:sp>
      <p:sp>
        <p:nvSpPr>
          <p:cNvPr id="2789" name="Google Shape;2789;p85"/>
          <p:cNvSpPr txBox="1"/>
          <p:nvPr/>
        </p:nvSpPr>
        <p:spPr>
          <a:xfrm>
            <a:off x="3207799" y="1307237"/>
            <a:ext cx="648000" cy="3078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90" name="Google Shape;2790;p85"/>
          <p:cNvPicPr preferRelativeResize="0"/>
          <p:nvPr/>
        </p:nvPicPr>
        <p:blipFill>
          <a:blip r:embed="rId3">
            <a:alphaModFix/>
          </a:blip>
          <a:stretch>
            <a:fillRect/>
          </a:stretch>
        </p:blipFill>
        <p:spPr>
          <a:xfrm>
            <a:off x="2569088" y="1119848"/>
            <a:ext cx="4005825" cy="3676050"/>
          </a:xfrm>
          <a:prstGeom prst="rect">
            <a:avLst/>
          </a:prstGeom>
          <a:noFill/>
          <a:ln>
            <a:noFill/>
          </a:ln>
          <a:effectLst>
            <a:outerShdw blurRad="157163" dist="276225" dir="2760000" algn="bl" rotWithShape="0">
              <a:srgbClr val="000000">
                <a:alpha val="8000"/>
              </a:srgbClr>
            </a:outerShdw>
          </a:effectLst>
        </p:spPr>
      </p:pic>
      <p:sp>
        <p:nvSpPr>
          <p:cNvPr id="2791" name="Google Shape;2791;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795"/>
        <p:cNvGrpSpPr/>
        <p:nvPr/>
      </p:nvGrpSpPr>
      <p:grpSpPr>
        <a:xfrm>
          <a:off x="0" y="0"/>
          <a:ext cx="0" cy="0"/>
          <a:chOff x="0" y="0"/>
          <a:chExt cx="0" cy="0"/>
        </a:xfrm>
      </p:grpSpPr>
      <p:sp>
        <p:nvSpPr>
          <p:cNvPr id="2796" name="Google Shape;2796;p86"/>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p>
            <a:pPr marL="228600" lvl="0" indent="-228600" algn="ctr" rtl="0">
              <a:lnSpc>
                <a:spcPct val="100000"/>
              </a:lnSpc>
              <a:spcBef>
                <a:spcPts val="0"/>
              </a:spcBef>
              <a:spcAft>
                <a:spcPts val="0"/>
              </a:spcAft>
              <a:buSzPts val="3500"/>
              <a:buNone/>
            </a:pPr>
            <a:r>
              <a:rPr lang="en-US" sz="2400" u="sng" dirty="0"/>
              <a:t>MAPPING THE K-MERS TO THE HASH TABLE</a:t>
            </a:r>
            <a:endParaRPr lang="en-US" sz="2400" u="sng" dirty="0">
              <a:solidFill>
                <a:schemeClr val="dk1"/>
              </a:solidFill>
            </a:endParaRPr>
          </a:p>
        </p:txBody>
      </p:sp>
      <p:sp>
        <p:nvSpPr>
          <p:cNvPr id="2797" name="Google Shape;2797;p86"/>
          <p:cNvSpPr txBox="1">
            <a:spLocks noGrp="1"/>
          </p:cNvSpPr>
          <p:nvPr>
            <p:ph type="body" idx="1"/>
          </p:nvPr>
        </p:nvSpPr>
        <p:spPr>
          <a:xfrm>
            <a:off x="720000" y="1307275"/>
            <a:ext cx="7704000" cy="330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SzPts val="1500"/>
              <a:buNone/>
            </a:pPr>
            <a:endParaRPr sz="1400" b="1">
              <a:solidFill>
                <a:schemeClr val="dk1"/>
              </a:solidFill>
              <a:latin typeface="Courier New"/>
              <a:ea typeface="Courier New"/>
              <a:cs typeface="Courier New"/>
              <a:sym typeface="Courier New"/>
            </a:endParaRPr>
          </a:p>
        </p:txBody>
      </p:sp>
      <p:sp>
        <p:nvSpPr>
          <p:cNvPr id="2798" name="Google Shape;2798;p86"/>
          <p:cNvSpPr txBox="1"/>
          <p:nvPr/>
        </p:nvSpPr>
        <p:spPr>
          <a:xfrm>
            <a:off x="3207799" y="1307237"/>
            <a:ext cx="648000" cy="3078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99" name="Google Shape;2799;p86"/>
          <p:cNvPicPr preferRelativeResize="0"/>
          <p:nvPr/>
        </p:nvPicPr>
        <p:blipFill>
          <a:blip r:embed="rId3">
            <a:alphaModFix/>
          </a:blip>
          <a:stretch>
            <a:fillRect/>
          </a:stretch>
        </p:blipFill>
        <p:spPr>
          <a:xfrm>
            <a:off x="2569063" y="1148925"/>
            <a:ext cx="4005825" cy="3617917"/>
          </a:xfrm>
          <a:prstGeom prst="rect">
            <a:avLst/>
          </a:prstGeom>
          <a:noFill/>
          <a:ln>
            <a:noFill/>
          </a:ln>
          <a:effectLst>
            <a:outerShdw blurRad="157163" dist="276225" dir="2760000" algn="bl" rotWithShape="0">
              <a:srgbClr val="000000">
                <a:alpha val="8000"/>
              </a:srgbClr>
            </a:outerShdw>
          </a:effectLst>
        </p:spPr>
      </p:pic>
      <p:sp>
        <p:nvSpPr>
          <p:cNvPr id="2800" name="Google Shape;2800;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804"/>
        <p:cNvGrpSpPr/>
        <p:nvPr/>
      </p:nvGrpSpPr>
      <p:grpSpPr>
        <a:xfrm>
          <a:off x="0" y="0"/>
          <a:ext cx="0" cy="0"/>
          <a:chOff x="0" y="0"/>
          <a:chExt cx="0" cy="0"/>
        </a:xfrm>
      </p:grpSpPr>
      <p:sp>
        <p:nvSpPr>
          <p:cNvPr id="2805" name="Google Shape;2805;p87"/>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p>
            <a:pPr marL="228600" lvl="0" indent="-228600" algn="ctr" rtl="0">
              <a:lnSpc>
                <a:spcPct val="100000"/>
              </a:lnSpc>
              <a:spcBef>
                <a:spcPts val="0"/>
              </a:spcBef>
              <a:spcAft>
                <a:spcPts val="0"/>
              </a:spcAft>
              <a:buSzPts val="3500"/>
              <a:buNone/>
            </a:pPr>
            <a:r>
              <a:rPr lang="en-US" sz="2400" u="sng" dirty="0"/>
              <a:t>MAPPING THE K-MERS TO THE HASH TABLE</a:t>
            </a:r>
            <a:endParaRPr lang="en-US" sz="2400" u="sng" dirty="0">
              <a:solidFill>
                <a:schemeClr val="dk1"/>
              </a:solidFill>
            </a:endParaRPr>
          </a:p>
        </p:txBody>
      </p:sp>
      <p:sp>
        <p:nvSpPr>
          <p:cNvPr id="2806" name="Google Shape;2806;p87"/>
          <p:cNvSpPr txBox="1"/>
          <p:nvPr/>
        </p:nvSpPr>
        <p:spPr>
          <a:xfrm>
            <a:off x="3207799" y="1307237"/>
            <a:ext cx="648000" cy="3078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807" name="Google Shape;2807;p87"/>
          <p:cNvPicPr preferRelativeResize="0"/>
          <p:nvPr/>
        </p:nvPicPr>
        <p:blipFill>
          <a:blip r:embed="rId3">
            <a:alphaModFix/>
          </a:blip>
          <a:stretch>
            <a:fillRect/>
          </a:stretch>
        </p:blipFill>
        <p:spPr>
          <a:xfrm>
            <a:off x="2391850" y="1148913"/>
            <a:ext cx="4360304" cy="3617925"/>
          </a:xfrm>
          <a:prstGeom prst="rect">
            <a:avLst/>
          </a:prstGeom>
          <a:noFill/>
          <a:ln>
            <a:noFill/>
          </a:ln>
          <a:effectLst>
            <a:outerShdw blurRad="157163" dist="276225" dir="2760000" algn="bl" rotWithShape="0">
              <a:srgbClr val="000000">
                <a:alpha val="8000"/>
              </a:srgbClr>
            </a:outerShdw>
          </a:effectLst>
        </p:spPr>
      </p:pic>
      <p:sp>
        <p:nvSpPr>
          <p:cNvPr id="2808" name="Google Shape;2808;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812"/>
        <p:cNvGrpSpPr/>
        <p:nvPr/>
      </p:nvGrpSpPr>
      <p:grpSpPr>
        <a:xfrm>
          <a:off x="0" y="0"/>
          <a:ext cx="0" cy="0"/>
          <a:chOff x="0" y="0"/>
          <a:chExt cx="0" cy="0"/>
        </a:xfrm>
      </p:grpSpPr>
      <p:sp>
        <p:nvSpPr>
          <p:cNvPr id="2813" name="Google Shape;2813;p88"/>
          <p:cNvSpPr txBox="1">
            <a:spLocks noGrp="1"/>
          </p:cNvSpPr>
          <p:nvPr>
            <p:ph type="body" idx="1"/>
          </p:nvPr>
        </p:nvSpPr>
        <p:spPr>
          <a:xfrm>
            <a:off x="712800" y="2015000"/>
            <a:ext cx="4353900" cy="1969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100" i="1"/>
              <a:t>“If there are </a:t>
            </a:r>
            <a:r>
              <a:rPr lang="en" sz="2100" b="1" i="1"/>
              <a:t>n</a:t>
            </a:r>
            <a:r>
              <a:rPr lang="en" sz="2100" i="1"/>
              <a:t> pigeons and </a:t>
            </a:r>
            <a:r>
              <a:rPr lang="en" sz="2100" b="1" i="1"/>
              <a:t>m</a:t>
            </a:r>
            <a:r>
              <a:rPr lang="en" sz="2100" i="1"/>
              <a:t> holes, where </a:t>
            </a:r>
            <a:r>
              <a:rPr lang="en" sz="2100" b="1" i="1"/>
              <a:t>n&gt;m</a:t>
            </a:r>
            <a:r>
              <a:rPr lang="en" sz="2100" i="1"/>
              <a:t>, there has to be at least </a:t>
            </a:r>
            <a:r>
              <a:rPr lang="en" sz="2100" b="1" i="1"/>
              <a:t>one hole with more than 1 pigeons in it.</a:t>
            </a:r>
            <a:r>
              <a:rPr lang="en" sz="2100" i="1"/>
              <a:t>”</a:t>
            </a:r>
            <a:endParaRPr sz="2100" i="1"/>
          </a:p>
        </p:txBody>
      </p:sp>
      <p:sp>
        <p:nvSpPr>
          <p:cNvPr id="2814" name="Google Shape;2814;p8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PIGEONHOLE PRINCIPLE</a:t>
            </a:r>
          </a:p>
        </p:txBody>
      </p:sp>
      <p:pic>
        <p:nvPicPr>
          <p:cNvPr id="2815" name="Google Shape;2815;p88"/>
          <p:cNvPicPr preferRelativeResize="0"/>
          <p:nvPr/>
        </p:nvPicPr>
        <p:blipFill>
          <a:blip r:embed="rId3">
            <a:alphaModFix/>
          </a:blip>
          <a:stretch>
            <a:fillRect/>
          </a:stretch>
        </p:blipFill>
        <p:spPr>
          <a:xfrm>
            <a:off x="5313950" y="1390975"/>
            <a:ext cx="3217550" cy="3217550"/>
          </a:xfrm>
          <a:prstGeom prst="rect">
            <a:avLst/>
          </a:prstGeom>
          <a:noFill/>
          <a:ln>
            <a:noFill/>
          </a:ln>
          <a:effectLst>
            <a:outerShdw blurRad="142875" dist="276225" dir="2760000" algn="bl" rotWithShape="0">
              <a:srgbClr val="000000">
                <a:alpha val="10000"/>
              </a:srgbClr>
            </a:outerShdw>
          </a:effectLst>
        </p:spPr>
      </p:pic>
      <p:sp>
        <p:nvSpPr>
          <p:cNvPr id="2816" name="Google Shape;2816;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820"/>
        <p:cNvGrpSpPr/>
        <p:nvPr/>
      </p:nvGrpSpPr>
      <p:grpSpPr>
        <a:xfrm>
          <a:off x="0" y="0"/>
          <a:ext cx="0" cy="0"/>
          <a:chOff x="0" y="0"/>
          <a:chExt cx="0" cy="0"/>
        </a:xfrm>
      </p:grpSpPr>
      <p:sp>
        <p:nvSpPr>
          <p:cNvPr id="2821" name="Google Shape;2821;p89"/>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p>
            <a:pPr marL="228600" lvl="0" indent="-228600" algn="ctr" rtl="0">
              <a:lnSpc>
                <a:spcPct val="100000"/>
              </a:lnSpc>
              <a:spcBef>
                <a:spcPts val="0"/>
              </a:spcBef>
              <a:spcAft>
                <a:spcPts val="0"/>
              </a:spcAft>
              <a:buSzPts val="3500"/>
              <a:buNone/>
            </a:pPr>
            <a:r>
              <a:rPr lang="en-US" sz="2400" u="sng" dirty="0"/>
              <a:t>MAPPING THE K-MERS TO THE HASH TABLE</a:t>
            </a:r>
            <a:endParaRPr lang="en-US" sz="2400" u="sng" dirty="0">
              <a:solidFill>
                <a:schemeClr val="dk1"/>
              </a:solidFill>
            </a:endParaRPr>
          </a:p>
        </p:txBody>
      </p:sp>
      <p:sp>
        <p:nvSpPr>
          <p:cNvPr id="2822" name="Google Shape;2822;p89"/>
          <p:cNvSpPr txBox="1">
            <a:spLocks noGrp="1"/>
          </p:cNvSpPr>
          <p:nvPr>
            <p:ph type="body" idx="1"/>
          </p:nvPr>
        </p:nvSpPr>
        <p:spPr>
          <a:xfrm>
            <a:off x="720000" y="1307275"/>
            <a:ext cx="7704000" cy="330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SzPts val="1500"/>
              <a:buNone/>
            </a:pPr>
            <a:endParaRPr sz="1400" b="1">
              <a:solidFill>
                <a:schemeClr val="dk1"/>
              </a:solidFill>
              <a:latin typeface="Courier New"/>
              <a:ea typeface="Courier New"/>
              <a:cs typeface="Courier New"/>
              <a:sym typeface="Courier New"/>
            </a:endParaRPr>
          </a:p>
        </p:txBody>
      </p:sp>
      <p:sp>
        <p:nvSpPr>
          <p:cNvPr id="2823" name="Google Shape;2823;p89"/>
          <p:cNvSpPr txBox="1"/>
          <p:nvPr/>
        </p:nvSpPr>
        <p:spPr>
          <a:xfrm>
            <a:off x="3207799" y="1307237"/>
            <a:ext cx="648000" cy="3078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824" name="Google Shape;2824;p89"/>
          <p:cNvPicPr preferRelativeResize="0"/>
          <p:nvPr/>
        </p:nvPicPr>
        <p:blipFill>
          <a:blip r:embed="rId3">
            <a:alphaModFix/>
          </a:blip>
          <a:stretch>
            <a:fillRect/>
          </a:stretch>
        </p:blipFill>
        <p:spPr>
          <a:xfrm>
            <a:off x="2421078" y="1123988"/>
            <a:ext cx="4301797" cy="3667775"/>
          </a:xfrm>
          <a:prstGeom prst="rect">
            <a:avLst/>
          </a:prstGeom>
          <a:noFill/>
          <a:ln>
            <a:noFill/>
          </a:ln>
          <a:effectLst>
            <a:outerShdw blurRad="157163" dist="276225" dir="2760000" algn="bl" rotWithShape="0">
              <a:srgbClr val="000000">
                <a:alpha val="8000"/>
              </a:srgbClr>
            </a:outerShdw>
          </a:effectLst>
        </p:spPr>
      </p:pic>
      <p:sp>
        <p:nvSpPr>
          <p:cNvPr id="2825" name="Google Shape;2825;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829"/>
        <p:cNvGrpSpPr/>
        <p:nvPr/>
      </p:nvGrpSpPr>
      <p:grpSpPr>
        <a:xfrm>
          <a:off x="0" y="0"/>
          <a:ext cx="0" cy="0"/>
          <a:chOff x="0" y="0"/>
          <a:chExt cx="0" cy="0"/>
        </a:xfrm>
      </p:grpSpPr>
      <p:sp>
        <p:nvSpPr>
          <p:cNvPr id="2830" name="Google Shape;2830;p90"/>
          <p:cNvSpPr txBox="1">
            <a:spLocks noGrp="1"/>
          </p:cNvSpPr>
          <p:nvPr>
            <p:ph type="title"/>
          </p:nvPr>
        </p:nvSpPr>
        <p:spPr>
          <a:xfrm>
            <a:off x="713225" y="416839"/>
            <a:ext cx="7717500" cy="478200"/>
          </a:xfrm>
          <a:prstGeom prst="rect">
            <a:avLst/>
          </a:prstGeom>
          <a:noFill/>
          <a:ln>
            <a:noFill/>
          </a:ln>
        </p:spPr>
        <p:txBody>
          <a:bodyPr spcFirstLastPara="1" wrap="square" lIns="91425" tIns="91425" rIns="91425" bIns="91425" anchor="ctr" anchorCtr="0">
            <a:noAutofit/>
          </a:bodyPr>
          <a:lstStyle/>
          <a:p>
            <a:pPr marL="228600" lvl="0" indent="-228600" algn="ctr" rtl="0">
              <a:lnSpc>
                <a:spcPct val="100000"/>
              </a:lnSpc>
              <a:spcBef>
                <a:spcPts val="0"/>
              </a:spcBef>
              <a:spcAft>
                <a:spcPts val="0"/>
              </a:spcAft>
              <a:buSzPts val="3500"/>
              <a:buNone/>
            </a:pPr>
            <a:r>
              <a:rPr lang="en-US" sz="2400" u="sng" dirty="0"/>
              <a:t>MAPPING THE K-MERS TO THE HASH TABLE</a:t>
            </a:r>
            <a:endParaRPr lang="en-US" sz="2400" u="sng" dirty="0">
              <a:solidFill>
                <a:schemeClr val="dk1"/>
              </a:solidFill>
            </a:endParaRPr>
          </a:p>
        </p:txBody>
      </p:sp>
      <p:sp>
        <p:nvSpPr>
          <p:cNvPr id="2831" name="Google Shape;2831;p90"/>
          <p:cNvSpPr txBox="1">
            <a:spLocks noGrp="1"/>
          </p:cNvSpPr>
          <p:nvPr>
            <p:ph type="body" idx="1"/>
          </p:nvPr>
        </p:nvSpPr>
        <p:spPr>
          <a:xfrm>
            <a:off x="720000" y="1307275"/>
            <a:ext cx="7704000" cy="330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SzPts val="1500"/>
              <a:buNone/>
            </a:pPr>
            <a:endParaRPr sz="1400" b="1">
              <a:solidFill>
                <a:schemeClr val="dk1"/>
              </a:solidFill>
              <a:latin typeface="Courier New"/>
              <a:ea typeface="Courier New"/>
              <a:cs typeface="Courier New"/>
              <a:sym typeface="Courier New"/>
            </a:endParaRPr>
          </a:p>
        </p:txBody>
      </p:sp>
      <p:sp>
        <p:nvSpPr>
          <p:cNvPr id="2832" name="Google Shape;2832;p90"/>
          <p:cNvSpPr txBox="1"/>
          <p:nvPr/>
        </p:nvSpPr>
        <p:spPr>
          <a:xfrm>
            <a:off x="3207799" y="1307237"/>
            <a:ext cx="648000" cy="3078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833" name="Google Shape;2833;p90"/>
          <p:cNvPicPr preferRelativeResize="0"/>
          <p:nvPr/>
        </p:nvPicPr>
        <p:blipFill>
          <a:blip r:embed="rId3">
            <a:alphaModFix/>
          </a:blip>
          <a:stretch>
            <a:fillRect/>
          </a:stretch>
        </p:blipFill>
        <p:spPr>
          <a:xfrm>
            <a:off x="1834825" y="1051050"/>
            <a:ext cx="5474300" cy="3813650"/>
          </a:xfrm>
          <a:prstGeom prst="rect">
            <a:avLst/>
          </a:prstGeom>
          <a:noFill/>
          <a:ln>
            <a:noFill/>
          </a:ln>
          <a:effectLst>
            <a:outerShdw blurRad="157163" dist="276225" dir="2760000" algn="bl" rotWithShape="0">
              <a:srgbClr val="000000">
                <a:alpha val="8000"/>
              </a:srgbClr>
            </a:outerShdw>
          </a:effectLst>
        </p:spPr>
      </p:pic>
      <p:sp>
        <p:nvSpPr>
          <p:cNvPr id="2834" name="Google Shape;2834;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838"/>
        <p:cNvGrpSpPr/>
        <p:nvPr/>
      </p:nvGrpSpPr>
      <p:grpSpPr>
        <a:xfrm>
          <a:off x="0" y="0"/>
          <a:ext cx="0" cy="0"/>
          <a:chOff x="0" y="0"/>
          <a:chExt cx="0" cy="0"/>
        </a:xfrm>
      </p:grpSpPr>
      <p:sp>
        <p:nvSpPr>
          <p:cNvPr id="2839" name="Google Shape;2839;p9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p>
            <a:pPr marL="228600" lvl="0" indent="-228600" algn="ctr" rtl="0">
              <a:lnSpc>
                <a:spcPct val="100000"/>
              </a:lnSpc>
              <a:spcBef>
                <a:spcPts val="0"/>
              </a:spcBef>
              <a:spcAft>
                <a:spcPts val="0"/>
              </a:spcAft>
              <a:buSzPts val="3500"/>
              <a:buNone/>
            </a:pPr>
            <a:r>
              <a:rPr lang="en-US" sz="2400" u="sng" dirty="0"/>
              <a:t>TESTING OUT THE HASH TABLE</a:t>
            </a:r>
            <a:endParaRPr lang="en-US" sz="2400" u="sng" dirty="0">
              <a:solidFill>
                <a:schemeClr val="dk1"/>
              </a:solidFill>
            </a:endParaRPr>
          </a:p>
        </p:txBody>
      </p:sp>
      <p:sp>
        <p:nvSpPr>
          <p:cNvPr id="2840" name="Google Shape;2840;p91"/>
          <p:cNvSpPr txBox="1">
            <a:spLocks noGrp="1"/>
          </p:cNvSpPr>
          <p:nvPr>
            <p:ph type="body" idx="1"/>
          </p:nvPr>
        </p:nvSpPr>
        <p:spPr>
          <a:xfrm>
            <a:off x="7098600" y="1984175"/>
            <a:ext cx="2045400" cy="80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solidFill>
                  <a:schemeClr val="dk1"/>
                </a:solidFill>
                <a:latin typeface="Courier New"/>
                <a:ea typeface="Courier New"/>
                <a:cs typeface="Courier New"/>
                <a:sym typeface="Courier New"/>
              </a:rPr>
              <a:t>Index hits at offsets [8,9 and 10]</a:t>
            </a:r>
            <a:endParaRPr sz="1400" b="1">
              <a:solidFill>
                <a:schemeClr val="dk1"/>
              </a:solidFill>
              <a:latin typeface="Courier New"/>
              <a:ea typeface="Courier New"/>
              <a:cs typeface="Courier New"/>
              <a:sym typeface="Courier New"/>
            </a:endParaRPr>
          </a:p>
        </p:txBody>
      </p:sp>
      <p:sp>
        <p:nvSpPr>
          <p:cNvPr id="2841" name="Google Shape;2841;p91"/>
          <p:cNvSpPr txBox="1"/>
          <p:nvPr/>
        </p:nvSpPr>
        <p:spPr>
          <a:xfrm>
            <a:off x="3207799" y="1307237"/>
            <a:ext cx="648000" cy="3078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842" name="Google Shape;2842;p91"/>
          <p:cNvPicPr preferRelativeResize="0"/>
          <p:nvPr/>
        </p:nvPicPr>
        <p:blipFill>
          <a:blip r:embed="rId3">
            <a:alphaModFix/>
          </a:blip>
          <a:stretch>
            <a:fillRect/>
          </a:stretch>
        </p:blipFill>
        <p:spPr>
          <a:xfrm>
            <a:off x="1791637" y="1061188"/>
            <a:ext cx="5159626" cy="3913725"/>
          </a:xfrm>
          <a:prstGeom prst="rect">
            <a:avLst/>
          </a:prstGeom>
          <a:noFill/>
          <a:ln>
            <a:noFill/>
          </a:ln>
          <a:effectLst>
            <a:outerShdw blurRad="157163" dist="276225" dir="2760000" algn="bl" rotWithShape="0">
              <a:srgbClr val="000000">
                <a:alpha val="8000"/>
              </a:srgbClr>
            </a:outerShdw>
          </a:effectLst>
        </p:spPr>
      </p:pic>
      <p:sp>
        <p:nvSpPr>
          <p:cNvPr id="2843" name="Google Shape;2843;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847"/>
        <p:cNvGrpSpPr/>
        <p:nvPr/>
      </p:nvGrpSpPr>
      <p:grpSpPr>
        <a:xfrm>
          <a:off x="0" y="0"/>
          <a:ext cx="0" cy="0"/>
          <a:chOff x="0" y="0"/>
          <a:chExt cx="0" cy="0"/>
        </a:xfrm>
      </p:grpSpPr>
      <p:sp>
        <p:nvSpPr>
          <p:cNvPr id="2848" name="Google Shape;2848;p92"/>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p>
            <a:pPr marL="228600" lvl="0" indent="-228600" algn="ctr" rtl="0">
              <a:lnSpc>
                <a:spcPct val="100000"/>
              </a:lnSpc>
              <a:spcBef>
                <a:spcPts val="0"/>
              </a:spcBef>
              <a:spcAft>
                <a:spcPts val="0"/>
              </a:spcAft>
              <a:buSzPts val="3500"/>
              <a:buNone/>
            </a:pPr>
            <a:r>
              <a:rPr lang="en-US" sz="2400" u="sng" dirty="0"/>
              <a:t>PYTHON REPRESENTATION OF THE SAME HASH TABLE</a:t>
            </a:r>
            <a:endParaRPr lang="en-US" sz="2400" u="sng" dirty="0">
              <a:solidFill>
                <a:schemeClr val="dk1"/>
              </a:solidFill>
            </a:endParaRPr>
          </a:p>
        </p:txBody>
      </p:sp>
      <p:sp>
        <p:nvSpPr>
          <p:cNvPr id="2849" name="Google Shape;2849;p92"/>
          <p:cNvSpPr txBox="1">
            <a:spLocks noGrp="1"/>
          </p:cNvSpPr>
          <p:nvPr>
            <p:ph type="body" idx="1"/>
          </p:nvPr>
        </p:nvSpPr>
        <p:spPr>
          <a:xfrm>
            <a:off x="720000" y="1307275"/>
            <a:ext cx="7704000" cy="330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SzPts val="1500"/>
              <a:buNone/>
            </a:pPr>
            <a:endParaRPr sz="1400" b="1">
              <a:solidFill>
                <a:schemeClr val="dk1"/>
              </a:solidFill>
              <a:latin typeface="Courier New"/>
              <a:ea typeface="Courier New"/>
              <a:cs typeface="Courier New"/>
              <a:sym typeface="Courier New"/>
            </a:endParaRPr>
          </a:p>
        </p:txBody>
      </p:sp>
      <p:sp>
        <p:nvSpPr>
          <p:cNvPr id="2850" name="Google Shape;2850;p92"/>
          <p:cNvSpPr txBox="1"/>
          <p:nvPr/>
        </p:nvSpPr>
        <p:spPr>
          <a:xfrm>
            <a:off x="3207799" y="1307237"/>
            <a:ext cx="648000" cy="3078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851" name="Google Shape;2851;p92"/>
          <p:cNvPicPr preferRelativeResize="0"/>
          <p:nvPr/>
        </p:nvPicPr>
        <p:blipFill rotWithShape="1">
          <a:blip r:embed="rId3">
            <a:alphaModFix/>
          </a:blip>
          <a:srcRect l="480" r="1374"/>
          <a:stretch/>
        </p:blipFill>
        <p:spPr>
          <a:xfrm>
            <a:off x="794375" y="1600550"/>
            <a:ext cx="7506725" cy="2714625"/>
          </a:xfrm>
          <a:prstGeom prst="rect">
            <a:avLst/>
          </a:prstGeom>
          <a:noFill/>
          <a:ln>
            <a:noFill/>
          </a:ln>
          <a:effectLst>
            <a:outerShdw blurRad="157163" dist="342900" dir="2820000" algn="bl" rotWithShape="0">
              <a:srgbClr val="000000">
                <a:alpha val="11000"/>
              </a:srgbClr>
            </a:outerShdw>
          </a:effectLst>
        </p:spPr>
      </p:pic>
      <p:sp>
        <p:nvSpPr>
          <p:cNvPr id="2852" name="Google Shape;2852;p92">
            <a:hlinkClick r:id="rId4" action="ppaction://hlinksldjump"/>
          </p:cNvPr>
          <p:cNvSpPr txBox="1"/>
          <p:nvPr/>
        </p:nvSpPr>
        <p:spPr>
          <a:xfrm>
            <a:off x="7410091" y="4727275"/>
            <a:ext cx="707400" cy="3078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sng" strike="noStrike" kern="0" cap="none" spc="0" normalizeH="0" baseline="0" noProof="0" dirty="0">
                <a:ln>
                  <a:noFill/>
                </a:ln>
                <a:solidFill>
                  <a:srgbClr val="000000"/>
                </a:solidFill>
                <a:effectLst/>
                <a:uLnTx/>
                <a:uFillTx/>
                <a:latin typeface="Arial"/>
                <a:ea typeface="Arial"/>
                <a:cs typeface="Arial"/>
                <a:sym typeface="Arial"/>
              </a:rPr>
              <a:t>BACK</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53" name="Google Shape;2853;p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857"/>
        <p:cNvGrpSpPr/>
        <p:nvPr/>
      </p:nvGrpSpPr>
      <p:grpSpPr>
        <a:xfrm>
          <a:off x="0" y="0"/>
          <a:ext cx="0" cy="0"/>
          <a:chOff x="0" y="0"/>
          <a:chExt cx="0" cy="0"/>
        </a:xfrm>
      </p:grpSpPr>
      <p:sp>
        <p:nvSpPr>
          <p:cNvPr id="2858" name="Google Shape;2858;p93"/>
          <p:cNvSpPr txBox="1">
            <a:spLocks noGrp="1"/>
          </p:cNvSpPr>
          <p:nvPr>
            <p:ph type="body" idx="1"/>
          </p:nvPr>
        </p:nvSpPr>
        <p:spPr>
          <a:xfrm>
            <a:off x="719975" y="1307325"/>
            <a:ext cx="7704000" cy="3301200"/>
          </a:xfrm>
          <a:prstGeom prst="rect">
            <a:avLst/>
          </a:prstGeom>
          <a:ln>
            <a:noFill/>
          </a:ln>
        </p:spPr>
        <p:txBody>
          <a:bodyPr spcFirstLastPara="1" wrap="square" lIns="91425" tIns="91425" rIns="91425" bIns="91425" anchor="t" anchorCtr="0">
            <a:noAutofit/>
          </a:bodyPr>
          <a:lstStyle/>
          <a:p>
            <a:pPr marL="285750" lvl="0" indent="-285750" algn="l" rtl="0">
              <a:spcBef>
                <a:spcPts val="0"/>
              </a:spcBef>
              <a:spcAft>
                <a:spcPts val="0"/>
              </a:spcAft>
              <a:buSzPts val="1700"/>
              <a:buFont typeface="Arial" panose="020B0604020202020204" pitchFamily="34" charset="0"/>
              <a:buChar char="•"/>
            </a:pPr>
            <a:r>
              <a:rPr lang="en" sz="1400" dirty="0"/>
              <a:t>    For each  seed, alignment is extended in both directions</a:t>
            </a:r>
            <a:endParaRPr sz="1400" dirty="0"/>
          </a:p>
          <a:p>
            <a:pPr marL="285750" lvl="0" indent="-285750" algn="l" rtl="0">
              <a:spcBef>
                <a:spcPts val="0"/>
              </a:spcBef>
              <a:spcAft>
                <a:spcPts val="0"/>
              </a:spcAft>
              <a:buSzPts val="1400"/>
              <a:buFont typeface="Arial" panose="020B0604020202020204" pitchFamily="34" charset="0"/>
              <a:buChar char="•"/>
            </a:pPr>
            <a:r>
              <a:rPr lang="en" sz="1400" dirty="0"/>
              <a:t>    Stop when the drop in score falls below a certain threshold value.</a:t>
            </a:r>
            <a:endParaRPr sz="1400" dirty="0"/>
          </a:p>
        </p:txBody>
      </p:sp>
      <p:sp>
        <p:nvSpPr>
          <p:cNvPr id="2859" name="Google Shape;2859;p9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dirty="0"/>
              <a:t>EXTENDING SEEDS</a:t>
            </a:r>
          </a:p>
        </p:txBody>
      </p:sp>
      <p:cxnSp>
        <p:nvCxnSpPr>
          <p:cNvPr id="2860" name="Google Shape;2860;p93"/>
          <p:cNvCxnSpPr/>
          <p:nvPr/>
        </p:nvCxnSpPr>
        <p:spPr>
          <a:xfrm rot="10800000" flipH="1">
            <a:off x="1787875" y="2563800"/>
            <a:ext cx="4809300" cy="15900"/>
          </a:xfrm>
          <a:prstGeom prst="straightConnector1">
            <a:avLst/>
          </a:prstGeom>
          <a:noFill/>
          <a:ln w="38100" cap="flat" cmpd="sng">
            <a:solidFill>
              <a:srgbClr val="FF0000"/>
            </a:solidFill>
            <a:prstDash val="solid"/>
            <a:round/>
            <a:headEnd type="none" w="med" len="med"/>
            <a:tailEnd type="none" w="med" len="med"/>
          </a:ln>
        </p:spPr>
      </p:cxnSp>
      <p:cxnSp>
        <p:nvCxnSpPr>
          <p:cNvPr id="2861" name="Google Shape;2861;p93"/>
          <p:cNvCxnSpPr/>
          <p:nvPr/>
        </p:nvCxnSpPr>
        <p:spPr>
          <a:xfrm rot="10800000" flipH="1">
            <a:off x="1787875" y="3254075"/>
            <a:ext cx="4809300" cy="15900"/>
          </a:xfrm>
          <a:prstGeom prst="straightConnector1">
            <a:avLst/>
          </a:prstGeom>
          <a:noFill/>
          <a:ln w="38100" cap="flat" cmpd="sng">
            <a:solidFill>
              <a:srgbClr val="FF0000"/>
            </a:solidFill>
            <a:prstDash val="solid"/>
            <a:round/>
            <a:headEnd type="none" w="med" len="med"/>
            <a:tailEnd type="none" w="med" len="med"/>
          </a:ln>
        </p:spPr>
      </p:cxnSp>
      <p:sp>
        <p:nvSpPr>
          <p:cNvPr id="2864" name="Google Shape;2864;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grpSp>
        <p:nvGrpSpPr>
          <p:cNvPr id="3" name="Group 2">
            <a:extLst>
              <a:ext uri="{FF2B5EF4-FFF2-40B4-BE49-F238E27FC236}">
                <a16:creationId xmlns:a16="http://schemas.microsoft.com/office/drawing/2014/main" id="{EB02A1EB-59DF-41F4-878C-70348C28B996}"/>
              </a:ext>
            </a:extLst>
          </p:cNvPr>
          <p:cNvGrpSpPr/>
          <p:nvPr/>
        </p:nvGrpSpPr>
        <p:grpSpPr>
          <a:xfrm>
            <a:off x="2056825" y="2295000"/>
            <a:ext cx="632700" cy="221425"/>
            <a:chOff x="2056825" y="2295000"/>
            <a:chExt cx="632700" cy="221425"/>
          </a:xfrm>
        </p:grpSpPr>
        <p:cxnSp>
          <p:nvCxnSpPr>
            <p:cNvPr id="2862" name="Google Shape;2862;p93"/>
            <p:cNvCxnSpPr/>
            <p:nvPr/>
          </p:nvCxnSpPr>
          <p:spPr>
            <a:xfrm>
              <a:off x="2056825" y="2405725"/>
              <a:ext cx="632700" cy="0"/>
            </a:xfrm>
            <a:prstGeom prst="straightConnector1">
              <a:avLst/>
            </a:prstGeom>
            <a:noFill/>
            <a:ln w="38100" cap="flat" cmpd="sng">
              <a:solidFill>
                <a:schemeClr val="accent6"/>
              </a:solidFill>
              <a:prstDash val="solid"/>
              <a:round/>
              <a:headEnd type="none" w="med" len="med"/>
              <a:tailEnd type="none" w="med" len="med"/>
            </a:ln>
          </p:spPr>
        </p:cxnSp>
        <p:cxnSp>
          <p:nvCxnSpPr>
            <p:cNvPr id="2867" name="Google Shape;2867;p93"/>
            <p:cNvCxnSpPr/>
            <p:nvPr/>
          </p:nvCxnSpPr>
          <p:spPr>
            <a:xfrm>
              <a:off x="2056825" y="2295000"/>
              <a:ext cx="0" cy="221400"/>
            </a:xfrm>
            <a:prstGeom prst="straightConnector1">
              <a:avLst/>
            </a:prstGeom>
            <a:noFill/>
            <a:ln w="9525" cap="flat" cmpd="sng">
              <a:solidFill>
                <a:schemeClr val="dk1"/>
              </a:solidFill>
              <a:prstDash val="solid"/>
              <a:round/>
              <a:headEnd type="none" w="med" len="med"/>
              <a:tailEnd type="none" w="med" len="med"/>
            </a:ln>
          </p:spPr>
        </p:cxnSp>
        <p:cxnSp>
          <p:nvCxnSpPr>
            <p:cNvPr id="2868" name="Google Shape;2868;p93"/>
            <p:cNvCxnSpPr/>
            <p:nvPr/>
          </p:nvCxnSpPr>
          <p:spPr>
            <a:xfrm>
              <a:off x="2689525" y="2295025"/>
              <a:ext cx="0" cy="221400"/>
            </a:xfrm>
            <a:prstGeom prst="straightConnector1">
              <a:avLst/>
            </a:prstGeom>
            <a:noFill/>
            <a:ln w="9525" cap="flat" cmpd="sng">
              <a:solidFill>
                <a:schemeClr val="dk1"/>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BBB1BACA-990B-41E1-BB09-11718148A52C}"/>
              </a:ext>
            </a:extLst>
          </p:cNvPr>
          <p:cNvGrpSpPr/>
          <p:nvPr/>
        </p:nvGrpSpPr>
        <p:grpSpPr>
          <a:xfrm>
            <a:off x="2056825" y="2973625"/>
            <a:ext cx="632700" cy="221400"/>
            <a:chOff x="2056825" y="2973625"/>
            <a:chExt cx="632700" cy="221400"/>
          </a:xfrm>
        </p:grpSpPr>
        <p:cxnSp>
          <p:nvCxnSpPr>
            <p:cNvPr id="2866" name="Google Shape;2866;p93"/>
            <p:cNvCxnSpPr/>
            <p:nvPr/>
          </p:nvCxnSpPr>
          <p:spPr>
            <a:xfrm>
              <a:off x="2056825" y="3068600"/>
              <a:ext cx="632700" cy="0"/>
            </a:xfrm>
            <a:prstGeom prst="straightConnector1">
              <a:avLst/>
            </a:prstGeom>
            <a:noFill/>
            <a:ln w="38100" cap="flat" cmpd="sng">
              <a:solidFill>
                <a:schemeClr val="accent6"/>
              </a:solidFill>
              <a:prstDash val="solid"/>
              <a:round/>
              <a:headEnd type="none" w="med" len="med"/>
              <a:tailEnd type="none" w="med" len="med"/>
            </a:ln>
          </p:spPr>
        </p:cxnSp>
        <p:cxnSp>
          <p:nvCxnSpPr>
            <p:cNvPr id="2869" name="Google Shape;2869;p93"/>
            <p:cNvCxnSpPr/>
            <p:nvPr/>
          </p:nvCxnSpPr>
          <p:spPr>
            <a:xfrm>
              <a:off x="2056825" y="2973625"/>
              <a:ext cx="0" cy="221400"/>
            </a:xfrm>
            <a:prstGeom prst="straightConnector1">
              <a:avLst/>
            </a:prstGeom>
            <a:noFill/>
            <a:ln w="9525" cap="flat" cmpd="sng">
              <a:solidFill>
                <a:schemeClr val="dk1"/>
              </a:solidFill>
              <a:prstDash val="solid"/>
              <a:round/>
              <a:headEnd type="none" w="med" len="med"/>
              <a:tailEnd type="none" w="med" len="med"/>
            </a:ln>
          </p:spPr>
        </p:cxnSp>
        <p:cxnSp>
          <p:nvCxnSpPr>
            <p:cNvPr id="2870" name="Google Shape;2870;p93"/>
            <p:cNvCxnSpPr/>
            <p:nvPr/>
          </p:nvCxnSpPr>
          <p:spPr>
            <a:xfrm>
              <a:off x="2689525" y="2973625"/>
              <a:ext cx="0" cy="221400"/>
            </a:xfrm>
            <a:prstGeom prst="straightConnector1">
              <a:avLst/>
            </a:prstGeom>
            <a:noFill/>
            <a:ln w="9525" cap="flat" cmpd="sng">
              <a:solidFill>
                <a:schemeClr val="dk1"/>
              </a:solidFill>
              <a:prstDash val="solid"/>
              <a:round/>
              <a:headEnd type="none" w="med" len="med"/>
              <a:tailEnd type="none" w="med" len="med"/>
            </a:ln>
          </p:spPr>
        </p:cxnSp>
      </p:grpSp>
      <p:grpSp>
        <p:nvGrpSpPr>
          <p:cNvPr id="5" name="Group 4">
            <a:extLst>
              <a:ext uri="{FF2B5EF4-FFF2-40B4-BE49-F238E27FC236}">
                <a16:creationId xmlns:a16="http://schemas.microsoft.com/office/drawing/2014/main" id="{7A10B974-C225-4024-B499-45DDA1575E55}"/>
              </a:ext>
            </a:extLst>
          </p:cNvPr>
          <p:cNvGrpSpPr/>
          <p:nvPr/>
        </p:nvGrpSpPr>
        <p:grpSpPr>
          <a:xfrm>
            <a:off x="5098500" y="2295000"/>
            <a:ext cx="632700" cy="221425"/>
            <a:chOff x="5098500" y="2295000"/>
            <a:chExt cx="632700" cy="221425"/>
          </a:xfrm>
        </p:grpSpPr>
        <p:cxnSp>
          <p:nvCxnSpPr>
            <p:cNvPr id="2865" name="Google Shape;2865;p93"/>
            <p:cNvCxnSpPr/>
            <p:nvPr/>
          </p:nvCxnSpPr>
          <p:spPr>
            <a:xfrm>
              <a:off x="5098500" y="2405725"/>
              <a:ext cx="632700" cy="0"/>
            </a:xfrm>
            <a:prstGeom prst="straightConnector1">
              <a:avLst/>
            </a:prstGeom>
            <a:noFill/>
            <a:ln w="38100" cap="flat" cmpd="sng">
              <a:solidFill>
                <a:schemeClr val="accent6"/>
              </a:solidFill>
              <a:prstDash val="solid"/>
              <a:round/>
              <a:headEnd type="none" w="med" len="med"/>
              <a:tailEnd type="none" w="med" len="med"/>
            </a:ln>
          </p:spPr>
        </p:cxnSp>
        <p:cxnSp>
          <p:nvCxnSpPr>
            <p:cNvPr id="2871" name="Google Shape;2871;p93"/>
            <p:cNvCxnSpPr/>
            <p:nvPr/>
          </p:nvCxnSpPr>
          <p:spPr>
            <a:xfrm>
              <a:off x="5098500" y="2295025"/>
              <a:ext cx="0" cy="221400"/>
            </a:xfrm>
            <a:prstGeom prst="straightConnector1">
              <a:avLst/>
            </a:prstGeom>
            <a:noFill/>
            <a:ln w="9525" cap="flat" cmpd="sng">
              <a:solidFill>
                <a:schemeClr val="dk1"/>
              </a:solidFill>
              <a:prstDash val="solid"/>
              <a:round/>
              <a:headEnd type="none" w="med" len="med"/>
              <a:tailEnd type="none" w="med" len="med"/>
            </a:ln>
          </p:spPr>
        </p:cxnSp>
        <p:cxnSp>
          <p:nvCxnSpPr>
            <p:cNvPr id="2872" name="Google Shape;2872;p93"/>
            <p:cNvCxnSpPr/>
            <p:nvPr/>
          </p:nvCxnSpPr>
          <p:spPr>
            <a:xfrm>
              <a:off x="5731200" y="2295000"/>
              <a:ext cx="0" cy="221400"/>
            </a:xfrm>
            <a:prstGeom prst="straightConnector1">
              <a:avLst/>
            </a:prstGeom>
            <a:noFill/>
            <a:ln w="9525" cap="flat" cmpd="sng">
              <a:solidFill>
                <a:schemeClr val="dk1"/>
              </a:solidFill>
              <a:prstDash val="solid"/>
              <a:round/>
              <a:headEnd type="none" w="med" len="med"/>
              <a:tailEnd type="none" w="med" len="med"/>
            </a:ln>
          </p:spPr>
        </p:cxnSp>
      </p:grpSp>
      <p:grpSp>
        <p:nvGrpSpPr>
          <p:cNvPr id="7" name="Group 6">
            <a:extLst>
              <a:ext uri="{FF2B5EF4-FFF2-40B4-BE49-F238E27FC236}">
                <a16:creationId xmlns:a16="http://schemas.microsoft.com/office/drawing/2014/main" id="{87396C7D-57FD-4949-A6AE-8EB5F445E855}"/>
              </a:ext>
            </a:extLst>
          </p:cNvPr>
          <p:cNvGrpSpPr/>
          <p:nvPr/>
        </p:nvGrpSpPr>
        <p:grpSpPr>
          <a:xfrm>
            <a:off x="5098500" y="2973625"/>
            <a:ext cx="632700" cy="221400"/>
            <a:chOff x="5098500" y="2973625"/>
            <a:chExt cx="632700" cy="221400"/>
          </a:xfrm>
        </p:grpSpPr>
        <p:cxnSp>
          <p:nvCxnSpPr>
            <p:cNvPr id="2863" name="Google Shape;2863;p93"/>
            <p:cNvCxnSpPr/>
            <p:nvPr/>
          </p:nvCxnSpPr>
          <p:spPr>
            <a:xfrm>
              <a:off x="5098500" y="3068600"/>
              <a:ext cx="632700" cy="0"/>
            </a:xfrm>
            <a:prstGeom prst="straightConnector1">
              <a:avLst/>
            </a:prstGeom>
            <a:noFill/>
            <a:ln w="38100" cap="flat" cmpd="sng">
              <a:solidFill>
                <a:schemeClr val="accent6"/>
              </a:solidFill>
              <a:prstDash val="solid"/>
              <a:round/>
              <a:headEnd type="none" w="med" len="med"/>
              <a:tailEnd type="none" w="med" len="med"/>
            </a:ln>
          </p:spPr>
        </p:cxnSp>
        <p:cxnSp>
          <p:nvCxnSpPr>
            <p:cNvPr id="2873" name="Google Shape;2873;p93"/>
            <p:cNvCxnSpPr/>
            <p:nvPr/>
          </p:nvCxnSpPr>
          <p:spPr>
            <a:xfrm>
              <a:off x="5098500" y="2973625"/>
              <a:ext cx="0" cy="221400"/>
            </a:xfrm>
            <a:prstGeom prst="straightConnector1">
              <a:avLst/>
            </a:prstGeom>
            <a:noFill/>
            <a:ln w="9525" cap="flat" cmpd="sng">
              <a:solidFill>
                <a:schemeClr val="dk1"/>
              </a:solidFill>
              <a:prstDash val="solid"/>
              <a:round/>
              <a:headEnd type="none" w="med" len="med"/>
              <a:tailEnd type="none" w="med" len="med"/>
            </a:ln>
          </p:spPr>
        </p:cxnSp>
        <p:cxnSp>
          <p:nvCxnSpPr>
            <p:cNvPr id="2874" name="Google Shape;2874;p93"/>
            <p:cNvCxnSpPr/>
            <p:nvPr/>
          </p:nvCxnSpPr>
          <p:spPr>
            <a:xfrm>
              <a:off x="5731200" y="2973625"/>
              <a:ext cx="0" cy="221400"/>
            </a:xfrm>
            <a:prstGeom prst="straightConnector1">
              <a:avLst/>
            </a:prstGeom>
            <a:noFill/>
            <a:ln w="9525" cap="flat" cmpd="sng">
              <a:solidFill>
                <a:schemeClr val="dk1"/>
              </a:solidFill>
              <a:prstDash val="solid"/>
              <a:round/>
              <a:headEnd type="none" w="med" len="med"/>
              <a:tailEnd type="none" w="med" len="med"/>
            </a:ln>
          </p:spPr>
        </p:cxnSp>
      </p:grpSp>
      <p:grpSp>
        <p:nvGrpSpPr>
          <p:cNvPr id="9" name="Group 8">
            <a:extLst>
              <a:ext uri="{FF2B5EF4-FFF2-40B4-BE49-F238E27FC236}">
                <a16:creationId xmlns:a16="http://schemas.microsoft.com/office/drawing/2014/main" id="{159049BE-03BF-4E96-A472-4F5F1FF272CD}"/>
              </a:ext>
            </a:extLst>
          </p:cNvPr>
          <p:cNvGrpSpPr/>
          <p:nvPr/>
        </p:nvGrpSpPr>
        <p:grpSpPr>
          <a:xfrm>
            <a:off x="4822200" y="2405713"/>
            <a:ext cx="1188000" cy="672187"/>
            <a:chOff x="4822200" y="2405713"/>
            <a:chExt cx="1188000" cy="672187"/>
          </a:xfrm>
        </p:grpSpPr>
        <p:cxnSp>
          <p:nvCxnSpPr>
            <p:cNvPr id="2875" name="Google Shape;2875;p93"/>
            <p:cNvCxnSpPr/>
            <p:nvPr/>
          </p:nvCxnSpPr>
          <p:spPr>
            <a:xfrm rot="10800000" flipH="1">
              <a:off x="5731200" y="2405725"/>
              <a:ext cx="279000" cy="9300"/>
            </a:xfrm>
            <a:prstGeom prst="straightConnector1">
              <a:avLst/>
            </a:prstGeom>
            <a:noFill/>
            <a:ln w="9525" cap="flat" cmpd="sng">
              <a:solidFill>
                <a:srgbClr val="999999"/>
              </a:solidFill>
              <a:prstDash val="solid"/>
              <a:round/>
              <a:headEnd type="none" w="med" len="med"/>
              <a:tailEnd type="triangle" w="med" len="med"/>
            </a:ln>
          </p:spPr>
        </p:cxnSp>
        <p:cxnSp>
          <p:nvCxnSpPr>
            <p:cNvPr id="2876" name="Google Shape;2876;p93"/>
            <p:cNvCxnSpPr/>
            <p:nvPr/>
          </p:nvCxnSpPr>
          <p:spPr>
            <a:xfrm rot="10800000" flipH="1">
              <a:off x="5669675" y="3068600"/>
              <a:ext cx="279000" cy="9300"/>
            </a:xfrm>
            <a:prstGeom prst="straightConnector1">
              <a:avLst/>
            </a:prstGeom>
            <a:noFill/>
            <a:ln w="9525" cap="flat" cmpd="sng">
              <a:solidFill>
                <a:srgbClr val="999999"/>
              </a:solidFill>
              <a:prstDash val="solid"/>
              <a:round/>
              <a:headEnd type="none" w="med" len="med"/>
              <a:tailEnd type="triangle" w="med" len="med"/>
            </a:ln>
          </p:spPr>
        </p:cxnSp>
        <p:cxnSp>
          <p:nvCxnSpPr>
            <p:cNvPr id="2879" name="Google Shape;2879;p93"/>
            <p:cNvCxnSpPr/>
            <p:nvPr/>
          </p:nvCxnSpPr>
          <p:spPr>
            <a:xfrm rot="10800000">
              <a:off x="4822200" y="2405713"/>
              <a:ext cx="276300" cy="1200"/>
            </a:xfrm>
            <a:prstGeom prst="straightConnector1">
              <a:avLst/>
            </a:prstGeom>
            <a:noFill/>
            <a:ln w="9525" cap="flat" cmpd="sng">
              <a:solidFill>
                <a:srgbClr val="999999"/>
              </a:solidFill>
              <a:prstDash val="solid"/>
              <a:round/>
              <a:headEnd type="none" w="med" len="med"/>
              <a:tailEnd type="triangle" w="med" len="med"/>
            </a:ln>
          </p:spPr>
        </p:cxnSp>
        <p:cxnSp>
          <p:nvCxnSpPr>
            <p:cNvPr id="2880" name="Google Shape;2880;p93"/>
            <p:cNvCxnSpPr/>
            <p:nvPr/>
          </p:nvCxnSpPr>
          <p:spPr>
            <a:xfrm rot="10800000">
              <a:off x="4872275" y="3068588"/>
              <a:ext cx="276300" cy="1200"/>
            </a:xfrm>
            <a:prstGeom prst="straightConnector1">
              <a:avLst/>
            </a:prstGeom>
            <a:noFill/>
            <a:ln w="9525" cap="flat" cmpd="sng">
              <a:solidFill>
                <a:srgbClr val="999999"/>
              </a:solidFill>
              <a:prstDash val="solid"/>
              <a:round/>
              <a:headEnd type="none" w="med" len="med"/>
              <a:tailEnd type="triangle" w="med" len="med"/>
            </a:ln>
          </p:spPr>
        </p:cxnSp>
      </p:grpSp>
      <p:grpSp>
        <p:nvGrpSpPr>
          <p:cNvPr id="8" name="Group 7">
            <a:extLst>
              <a:ext uri="{FF2B5EF4-FFF2-40B4-BE49-F238E27FC236}">
                <a16:creationId xmlns:a16="http://schemas.microsoft.com/office/drawing/2014/main" id="{AE22DAEA-2AC5-4797-9C82-091C872BD322}"/>
              </a:ext>
            </a:extLst>
          </p:cNvPr>
          <p:cNvGrpSpPr/>
          <p:nvPr/>
        </p:nvGrpSpPr>
        <p:grpSpPr>
          <a:xfrm>
            <a:off x="1780525" y="2404513"/>
            <a:ext cx="1188000" cy="673387"/>
            <a:chOff x="1780525" y="2404513"/>
            <a:chExt cx="1188000" cy="673387"/>
          </a:xfrm>
        </p:grpSpPr>
        <p:cxnSp>
          <p:nvCxnSpPr>
            <p:cNvPr id="2877" name="Google Shape;2877;p93"/>
            <p:cNvCxnSpPr/>
            <p:nvPr/>
          </p:nvCxnSpPr>
          <p:spPr>
            <a:xfrm rot="10800000" flipH="1">
              <a:off x="2689525" y="2405725"/>
              <a:ext cx="279000" cy="9300"/>
            </a:xfrm>
            <a:prstGeom prst="straightConnector1">
              <a:avLst/>
            </a:prstGeom>
            <a:noFill/>
            <a:ln w="9525" cap="flat" cmpd="sng">
              <a:solidFill>
                <a:srgbClr val="999999"/>
              </a:solidFill>
              <a:prstDash val="solid"/>
              <a:round/>
              <a:headEnd type="none" w="med" len="med"/>
              <a:tailEnd type="triangle" w="med" len="med"/>
            </a:ln>
          </p:spPr>
        </p:cxnSp>
        <p:cxnSp>
          <p:nvCxnSpPr>
            <p:cNvPr id="2878" name="Google Shape;2878;p93"/>
            <p:cNvCxnSpPr/>
            <p:nvPr/>
          </p:nvCxnSpPr>
          <p:spPr>
            <a:xfrm rot="10800000" flipH="1">
              <a:off x="2689525" y="3068600"/>
              <a:ext cx="279000" cy="9300"/>
            </a:xfrm>
            <a:prstGeom prst="straightConnector1">
              <a:avLst/>
            </a:prstGeom>
            <a:noFill/>
            <a:ln w="9525" cap="flat" cmpd="sng">
              <a:solidFill>
                <a:srgbClr val="999999"/>
              </a:solidFill>
              <a:prstDash val="solid"/>
              <a:round/>
              <a:headEnd type="none" w="med" len="med"/>
              <a:tailEnd type="triangle" w="med" len="med"/>
            </a:ln>
          </p:spPr>
        </p:cxnSp>
        <p:cxnSp>
          <p:nvCxnSpPr>
            <p:cNvPr id="2881" name="Google Shape;2881;p93"/>
            <p:cNvCxnSpPr/>
            <p:nvPr/>
          </p:nvCxnSpPr>
          <p:spPr>
            <a:xfrm rot="10800000">
              <a:off x="1780525" y="3068588"/>
              <a:ext cx="276300" cy="1200"/>
            </a:xfrm>
            <a:prstGeom prst="straightConnector1">
              <a:avLst/>
            </a:prstGeom>
            <a:noFill/>
            <a:ln w="9525" cap="flat" cmpd="sng">
              <a:solidFill>
                <a:srgbClr val="999999"/>
              </a:solidFill>
              <a:prstDash val="solid"/>
              <a:round/>
              <a:headEnd type="none" w="med" len="med"/>
              <a:tailEnd type="triangle" w="med" len="med"/>
            </a:ln>
          </p:spPr>
        </p:cxnSp>
        <p:cxnSp>
          <p:nvCxnSpPr>
            <p:cNvPr id="2882" name="Google Shape;2882;p93"/>
            <p:cNvCxnSpPr/>
            <p:nvPr/>
          </p:nvCxnSpPr>
          <p:spPr>
            <a:xfrm rot="10800000">
              <a:off x="1780525" y="2404513"/>
              <a:ext cx="276300" cy="1200"/>
            </a:xfrm>
            <a:prstGeom prst="straightConnector1">
              <a:avLst/>
            </a:prstGeom>
            <a:noFill/>
            <a:ln w="9525" cap="flat" cmpd="sng">
              <a:solidFill>
                <a:srgbClr val="999999"/>
              </a:solidFill>
              <a:prstDash val="solid"/>
              <a:round/>
              <a:headEnd type="none" w="med" len="med"/>
              <a:tailEnd type="triangle" w="med" len="med"/>
            </a:ln>
          </p:spPr>
        </p:cxnSp>
      </p:grpSp>
      <p:sp>
        <p:nvSpPr>
          <p:cNvPr id="2883" name="Google Shape;2883;p93"/>
          <p:cNvSpPr txBox="1"/>
          <p:nvPr/>
        </p:nvSpPr>
        <p:spPr>
          <a:xfrm>
            <a:off x="6771325" y="2297975"/>
            <a:ext cx="12558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Red Hat Text"/>
                <a:ea typeface="Red Hat Text"/>
                <a:cs typeface="Red Hat Text"/>
                <a:sym typeface="Red Hat Text"/>
              </a:rPr>
              <a:t>QUERY</a:t>
            </a:r>
            <a:endParaRPr kumimoji="0" sz="1400" b="0" i="0" u="none" strike="noStrike" kern="0" cap="none" spc="0" normalizeH="0" baseline="0" noProof="0">
              <a:ln>
                <a:noFill/>
              </a:ln>
              <a:solidFill>
                <a:srgbClr val="000000"/>
              </a:solidFill>
              <a:effectLst/>
              <a:uLnTx/>
              <a:uFillTx/>
              <a:latin typeface="Red Hat Text"/>
              <a:ea typeface="Red Hat Text"/>
              <a:cs typeface="Red Hat Text"/>
              <a:sym typeface="Red Hat Text"/>
            </a:endParaRPr>
          </a:p>
        </p:txBody>
      </p:sp>
      <p:sp>
        <p:nvSpPr>
          <p:cNvPr id="2884" name="Google Shape;2884;p93"/>
          <p:cNvSpPr txBox="1"/>
          <p:nvPr/>
        </p:nvSpPr>
        <p:spPr>
          <a:xfrm>
            <a:off x="6696925" y="3116475"/>
            <a:ext cx="1441800" cy="615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rPr>
              <a:t>DATABASE QUERY</a:t>
            </a: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p:txBody>
      </p:sp>
      <p:sp>
        <p:nvSpPr>
          <p:cNvPr id="2885" name="Google Shape;2885;p93"/>
          <p:cNvSpPr txBox="1"/>
          <p:nvPr/>
        </p:nvSpPr>
        <p:spPr>
          <a:xfrm>
            <a:off x="3305408" y="3888575"/>
            <a:ext cx="8091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rPr>
              <a:t>SEEDs</a:t>
            </a: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p:txBody>
      </p:sp>
      <p:cxnSp>
        <p:nvCxnSpPr>
          <p:cNvPr id="2886" name="Google Shape;2886;p93"/>
          <p:cNvCxnSpPr/>
          <p:nvPr/>
        </p:nvCxnSpPr>
        <p:spPr>
          <a:xfrm>
            <a:off x="2334700" y="2390975"/>
            <a:ext cx="1218600" cy="1497600"/>
          </a:xfrm>
          <a:prstGeom prst="straightConnector1">
            <a:avLst/>
          </a:prstGeom>
          <a:noFill/>
          <a:ln w="9525" cap="flat" cmpd="sng">
            <a:solidFill>
              <a:srgbClr val="980000"/>
            </a:solidFill>
            <a:prstDash val="solid"/>
            <a:round/>
            <a:headEnd type="none" w="med" len="med"/>
            <a:tailEnd type="triangle" w="med" len="med"/>
          </a:ln>
        </p:spPr>
      </p:cxnSp>
      <p:cxnSp>
        <p:nvCxnSpPr>
          <p:cNvPr id="2887" name="Google Shape;2887;p93"/>
          <p:cNvCxnSpPr>
            <a:cxnSpLocks/>
            <a:endCxn id="2885" idx="0"/>
          </p:cNvCxnSpPr>
          <p:nvPr/>
        </p:nvCxnSpPr>
        <p:spPr>
          <a:xfrm flipH="1">
            <a:off x="3709958" y="2442475"/>
            <a:ext cx="1398426" cy="1446100"/>
          </a:xfrm>
          <a:prstGeom prst="straightConnector1">
            <a:avLst/>
          </a:prstGeom>
          <a:noFill/>
          <a:ln w="9525" cap="flat" cmpd="sng">
            <a:solidFill>
              <a:srgbClr val="98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8">
                                            <p:txEl>
                                              <p:pRg st="1" end="1"/>
                                            </p:txEl>
                                          </p:spTgt>
                                        </p:tgtEl>
                                        <p:attrNameLst>
                                          <p:attrName>style.visibility</p:attrName>
                                        </p:attrNameLst>
                                      </p:cBhvr>
                                      <p:to>
                                        <p:strVal val="visible"/>
                                      </p:to>
                                    </p:set>
                                    <p:animEffect transition="in" filter="fade">
                                      <p:cBhvr>
                                        <p:cTn id="7" dur="1000"/>
                                        <p:tgtEl>
                                          <p:spTgt spid="285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0"/>
                                        </p:tgtEl>
                                        <p:attrNameLst>
                                          <p:attrName>style.visibility</p:attrName>
                                        </p:attrNameLst>
                                      </p:cBhvr>
                                      <p:to>
                                        <p:strVal val="visible"/>
                                      </p:to>
                                    </p:set>
                                    <p:animEffect transition="in" filter="fade">
                                      <p:cBhvr>
                                        <p:cTn id="12" dur="1000"/>
                                        <p:tgtEl>
                                          <p:spTgt spid="2860"/>
                                        </p:tgtEl>
                                      </p:cBhvr>
                                    </p:animEffect>
                                  </p:childTnLst>
                                </p:cTn>
                              </p:par>
                              <p:par>
                                <p:cTn id="13" presetID="10" presetClass="entr" presetSubtype="0" fill="hold" nodeType="withEffect">
                                  <p:stCondLst>
                                    <p:cond delay="0"/>
                                  </p:stCondLst>
                                  <p:childTnLst>
                                    <p:set>
                                      <p:cBhvr>
                                        <p:cTn id="14" dur="1" fill="hold">
                                          <p:stCondLst>
                                            <p:cond delay="0"/>
                                          </p:stCondLst>
                                        </p:cTn>
                                        <p:tgtEl>
                                          <p:spTgt spid="2883"/>
                                        </p:tgtEl>
                                        <p:attrNameLst>
                                          <p:attrName>style.visibility</p:attrName>
                                        </p:attrNameLst>
                                      </p:cBhvr>
                                      <p:to>
                                        <p:strVal val="visible"/>
                                      </p:to>
                                    </p:set>
                                    <p:animEffect transition="in" filter="fade">
                                      <p:cBhvr>
                                        <p:cTn id="15" dur="1000"/>
                                        <p:tgtEl>
                                          <p:spTgt spid="28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61"/>
                                        </p:tgtEl>
                                        <p:attrNameLst>
                                          <p:attrName>style.visibility</p:attrName>
                                        </p:attrNameLst>
                                      </p:cBhvr>
                                      <p:to>
                                        <p:strVal val="visible"/>
                                      </p:to>
                                    </p:set>
                                    <p:animEffect transition="in" filter="fade">
                                      <p:cBhvr>
                                        <p:cTn id="20" dur="1000"/>
                                        <p:tgtEl>
                                          <p:spTgt spid="2861"/>
                                        </p:tgtEl>
                                      </p:cBhvr>
                                    </p:animEffect>
                                  </p:childTnLst>
                                </p:cTn>
                              </p:par>
                              <p:par>
                                <p:cTn id="21" presetID="10" presetClass="entr" presetSubtype="0" fill="hold" nodeType="withEffect">
                                  <p:stCondLst>
                                    <p:cond delay="0"/>
                                  </p:stCondLst>
                                  <p:childTnLst>
                                    <p:set>
                                      <p:cBhvr>
                                        <p:cTn id="22" dur="1" fill="hold">
                                          <p:stCondLst>
                                            <p:cond delay="0"/>
                                          </p:stCondLst>
                                        </p:cTn>
                                        <p:tgtEl>
                                          <p:spTgt spid="2884"/>
                                        </p:tgtEl>
                                        <p:attrNameLst>
                                          <p:attrName>style.visibility</p:attrName>
                                        </p:attrNameLst>
                                      </p:cBhvr>
                                      <p:to>
                                        <p:strVal val="visible"/>
                                      </p:to>
                                    </p:set>
                                    <p:animEffect transition="in" filter="fade">
                                      <p:cBhvr>
                                        <p:cTn id="23" dur="1000"/>
                                        <p:tgtEl>
                                          <p:spTgt spid="288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2886"/>
                                        </p:tgtEl>
                                        <p:attrNameLst>
                                          <p:attrName>style.visibility</p:attrName>
                                        </p:attrNameLst>
                                      </p:cBhvr>
                                      <p:to>
                                        <p:strVal val="visible"/>
                                      </p:to>
                                    </p:set>
                                    <p:animEffect transition="in" filter="fade">
                                      <p:cBhvr>
                                        <p:cTn id="36" dur="1000"/>
                                        <p:tgtEl>
                                          <p:spTgt spid="2886"/>
                                        </p:tgtEl>
                                      </p:cBhvr>
                                    </p:animEffect>
                                  </p:childTnLst>
                                </p:cTn>
                              </p:par>
                              <p:par>
                                <p:cTn id="37" presetID="10" presetClass="entr" presetSubtype="0" fill="hold" nodeType="withEffect">
                                  <p:stCondLst>
                                    <p:cond delay="0"/>
                                  </p:stCondLst>
                                  <p:childTnLst>
                                    <p:set>
                                      <p:cBhvr>
                                        <p:cTn id="38" dur="1" fill="hold">
                                          <p:stCondLst>
                                            <p:cond delay="0"/>
                                          </p:stCondLst>
                                        </p:cTn>
                                        <p:tgtEl>
                                          <p:spTgt spid="2887"/>
                                        </p:tgtEl>
                                        <p:attrNameLst>
                                          <p:attrName>style.visibility</p:attrName>
                                        </p:attrNameLst>
                                      </p:cBhvr>
                                      <p:to>
                                        <p:strVal val="visible"/>
                                      </p:to>
                                    </p:set>
                                    <p:animEffect transition="in" filter="fade">
                                      <p:cBhvr>
                                        <p:cTn id="39" dur="1000"/>
                                        <p:tgtEl>
                                          <p:spTgt spid="2887"/>
                                        </p:tgtEl>
                                      </p:cBhvr>
                                    </p:animEffect>
                                  </p:childTnLst>
                                </p:cTn>
                              </p:par>
                              <p:par>
                                <p:cTn id="40" presetID="10" presetClass="entr" presetSubtype="0" fill="hold" nodeType="withEffect">
                                  <p:stCondLst>
                                    <p:cond delay="0"/>
                                  </p:stCondLst>
                                  <p:childTnLst>
                                    <p:set>
                                      <p:cBhvr>
                                        <p:cTn id="41" dur="1" fill="hold">
                                          <p:stCondLst>
                                            <p:cond delay="0"/>
                                          </p:stCondLst>
                                        </p:cTn>
                                        <p:tgtEl>
                                          <p:spTgt spid="2885"/>
                                        </p:tgtEl>
                                        <p:attrNameLst>
                                          <p:attrName>style.visibility</p:attrName>
                                        </p:attrNameLst>
                                      </p:cBhvr>
                                      <p:to>
                                        <p:strVal val="visible"/>
                                      </p:to>
                                    </p:set>
                                    <p:animEffect transition="in" filter="fade">
                                      <p:cBhvr>
                                        <p:cTn id="42" dur="1000"/>
                                        <p:tgtEl>
                                          <p:spTgt spid="288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67"/>
          <p:cNvSpPr txBox="1">
            <a:spLocks noGrp="1"/>
          </p:cNvSpPr>
          <p:nvPr>
            <p:ph type="title"/>
          </p:nvPr>
        </p:nvSpPr>
        <p:spPr>
          <a:xfrm>
            <a:off x="2065324" y="1806400"/>
            <a:ext cx="236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Prologue</a:t>
            </a:r>
            <a:endParaRPr>
              <a:solidFill>
                <a:schemeClr val="dk1"/>
              </a:solidFill>
            </a:endParaRPr>
          </a:p>
        </p:txBody>
      </p:sp>
      <p:sp>
        <p:nvSpPr>
          <p:cNvPr id="2622" name="Google Shape;2622;p67"/>
          <p:cNvSpPr txBox="1">
            <a:spLocks noGrp="1"/>
          </p:cNvSpPr>
          <p:nvPr>
            <p:ph type="title" idx="2"/>
          </p:nvPr>
        </p:nvSpPr>
        <p:spPr>
          <a:xfrm>
            <a:off x="1336693" y="1806400"/>
            <a:ext cx="769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623" name="Google Shape;2623;p67"/>
          <p:cNvSpPr txBox="1">
            <a:spLocks noGrp="1"/>
          </p:cNvSpPr>
          <p:nvPr>
            <p:ph type="title" idx="3"/>
          </p:nvPr>
        </p:nvSpPr>
        <p:spPr>
          <a:xfrm>
            <a:off x="5439100" y="1806400"/>
            <a:ext cx="3196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BLAST Algorithm</a:t>
            </a:r>
            <a:endParaRPr>
              <a:solidFill>
                <a:schemeClr val="dk1"/>
              </a:solidFill>
            </a:endParaRPr>
          </a:p>
        </p:txBody>
      </p:sp>
      <p:sp>
        <p:nvSpPr>
          <p:cNvPr id="2624" name="Google Shape;2624;p67"/>
          <p:cNvSpPr txBox="1">
            <a:spLocks noGrp="1"/>
          </p:cNvSpPr>
          <p:nvPr>
            <p:ph type="title" idx="4"/>
          </p:nvPr>
        </p:nvSpPr>
        <p:spPr>
          <a:xfrm>
            <a:off x="4696070" y="1806400"/>
            <a:ext cx="769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625" name="Google Shape;2625;p67"/>
          <p:cNvSpPr txBox="1">
            <a:spLocks noGrp="1"/>
          </p:cNvSpPr>
          <p:nvPr>
            <p:ph type="title" idx="6"/>
          </p:nvPr>
        </p:nvSpPr>
        <p:spPr>
          <a:xfrm>
            <a:off x="2065324" y="3094850"/>
            <a:ext cx="236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Epilogue</a:t>
            </a:r>
            <a:endParaRPr>
              <a:solidFill>
                <a:schemeClr val="dk1"/>
              </a:solidFill>
            </a:endParaRPr>
          </a:p>
        </p:txBody>
      </p:sp>
      <p:sp>
        <p:nvSpPr>
          <p:cNvPr id="2626" name="Google Shape;2626;p67"/>
          <p:cNvSpPr txBox="1">
            <a:spLocks noGrp="1"/>
          </p:cNvSpPr>
          <p:nvPr>
            <p:ph type="title" idx="7"/>
          </p:nvPr>
        </p:nvSpPr>
        <p:spPr>
          <a:xfrm>
            <a:off x="1336693" y="3094850"/>
            <a:ext cx="769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627" name="Google Shape;2627;p67"/>
          <p:cNvSpPr txBox="1">
            <a:spLocks noGrp="1"/>
          </p:cNvSpPr>
          <p:nvPr>
            <p:ph type="title" idx="9"/>
          </p:nvPr>
        </p:nvSpPr>
        <p:spPr>
          <a:xfrm>
            <a:off x="5439100" y="3094850"/>
            <a:ext cx="2709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Demonstration</a:t>
            </a:r>
            <a:endParaRPr>
              <a:solidFill>
                <a:schemeClr val="dk1"/>
              </a:solidFill>
            </a:endParaRPr>
          </a:p>
        </p:txBody>
      </p:sp>
      <p:sp>
        <p:nvSpPr>
          <p:cNvPr id="2628" name="Google Shape;2628;p67"/>
          <p:cNvSpPr txBox="1">
            <a:spLocks noGrp="1"/>
          </p:cNvSpPr>
          <p:nvPr>
            <p:ph type="title" idx="13"/>
          </p:nvPr>
        </p:nvSpPr>
        <p:spPr>
          <a:xfrm>
            <a:off x="4696070" y="3094850"/>
            <a:ext cx="769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2629" name="Google Shape;2629;p67"/>
          <p:cNvSpPr txBox="1">
            <a:spLocks noGrp="1"/>
          </p:cNvSpPr>
          <p:nvPr>
            <p:ph type="title" idx="15"/>
          </p:nvPr>
        </p:nvSpPr>
        <p:spPr>
          <a:xfrm>
            <a:off x="712050" y="503825"/>
            <a:ext cx="7719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solidFill>
                  <a:srgbClr val="000000"/>
                </a:solidFill>
              </a:rPr>
              <a:t>TABLE OF CONTENTS</a:t>
            </a:r>
            <a:endParaRPr u="sng">
              <a:solidFill>
                <a:srgbClr val="000000"/>
              </a:solidFill>
            </a:endParaRPr>
          </a:p>
        </p:txBody>
      </p:sp>
      <p:sp>
        <p:nvSpPr>
          <p:cNvPr id="2630" name="Google Shape;2630;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891"/>
        <p:cNvGrpSpPr/>
        <p:nvPr/>
      </p:nvGrpSpPr>
      <p:grpSpPr>
        <a:xfrm>
          <a:off x="0" y="0"/>
          <a:ext cx="0" cy="0"/>
          <a:chOff x="0" y="0"/>
          <a:chExt cx="0" cy="0"/>
        </a:xfrm>
      </p:grpSpPr>
      <p:sp>
        <p:nvSpPr>
          <p:cNvPr id="2892" name="Google Shape;2892;p94"/>
          <p:cNvSpPr txBox="1"/>
          <p:nvPr/>
        </p:nvSpPr>
        <p:spPr>
          <a:xfrm>
            <a:off x="713250" y="300650"/>
            <a:ext cx="7717500" cy="478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2A1543"/>
              </a:solidFill>
              <a:effectLst/>
              <a:uLnTx/>
              <a:uFillTx/>
              <a:latin typeface="Fredoka One"/>
              <a:ea typeface="Fredoka One"/>
              <a:cs typeface="Fredoka One"/>
              <a:sym typeface="Fredoka On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2A1543"/>
              </a:solidFill>
              <a:effectLst/>
              <a:uLnTx/>
              <a:uFillTx/>
              <a:latin typeface="Fredoka One"/>
              <a:ea typeface="Fredoka One"/>
              <a:cs typeface="Fredoka One"/>
              <a:sym typeface="Fredoka On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dirty="0">
                <a:ln>
                  <a:noFill/>
                </a:ln>
                <a:solidFill>
                  <a:srgbClr val="2A1543"/>
                </a:solidFill>
                <a:effectLst/>
                <a:uLnTx/>
                <a:uFillTx/>
                <a:latin typeface="Fredoka One"/>
                <a:ea typeface="Fredoka One"/>
                <a:cs typeface="Fredoka One"/>
                <a:sym typeface="Fredoka One"/>
              </a:rPr>
              <a:t>EXTEND EACH SEED TILL SCORE OF ALIGNMENT DROPS BELOW A SPECIFIC THRESHOLD</a:t>
            </a:r>
            <a:endParaRPr kumimoji="0" sz="2000" b="0" i="0" u="none" strike="noStrike" kern="0" cap="none" spc="0" normalizeH="0" baseline="0" noProof="0" dirty="0">
              <a:ln>
                <a:noFill/>
              </a:ln>
              <a:solidFill>
                <a:srgbClr val="2A1543"/>
              </a:solidFill>
              <a:effectLst/>
              <a:uLnTx/>
              <a:uFillTx/>
              <a:latin typeface="Fredoka One"/>
              <a:ea typeface="Fredoka One"/>
              <a:cs typeface="Fredoka One"/>
              <a:sym typeface="Fredoka On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2A1543"/>
              </a:solidFill>
              <a:effectLst/>
              <a:uLnTx/>
              <a:uFillTx/>
              <a:latin typeface="Fredoka One"/>
              <a:ea typeface="Fredoka One"/>
              <a:cs typeface="Fredoka One"/>
              <a:sym typeface="Fredoka On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dirty="0">
              <a:ln>
                <a:noFill/>
              </a:ln>
              <a:solidFill>
                <a:srgbClr val="2A1543"/>
              </a:solidFill>
              <a:effectLst/>
              <a:uLnTx/>
              <a:uFillTx/>
              <a:latin typeface="Fredoka One"/>
              <a:ea typeface="Fredoka One"/>
              <a:cs typeface="Fredoka One"/>
              <a:sym typeface="Fredoka One"/>
            </a:endParaRPr>
          </a:p>
        </p:txBody>
      </p:sp>
      <p:sp>
        <p:nvSpPr>
          <p:cNvPr id="2893" name="Google Shape;2893;p94"/>
          <p:cNvSpPr txBox="1"/>
          <p:nvPr/>
        </p:nvSpPr>
        <p:spPr>
          <a:xfrm>
            <a:off x="898700" y="720775"/>
            <a:ext cx="7844400" cy="432423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QUERY = </a:t>
            </a:r>
            <a:r>
              <a:rPr kumimoji="0" lang="en" sz="16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Y A N C </a:t>
            </a:r>
            <a:r>
              <a:rPr kumimoji="0" lang="en" sz="1600" b="0" i="0" u="none" strike="noStrike" kern="0" cap="none" spc="0" normalizeH="0" baseline="0" noProof="0" dirty="0">
                <a:ln>
                  <a:noFill/>
                </a:ln>
                <a:solidFill>
                  <a:srgbClr val="F27F0C"/>
                </a:solidFill>
                <a:effectLst/>
                <a:uLnTx/>
                <a:uFillTx/>
                <a:latin typeface="Red Hat Text"/>
                <a:ea typeface="Red Hat Text"/>
                <a:cs typeface="Red Hat Text"/>
                <a:sym typeface="Red Hat Text"/>
              </a:rPr>
              <a:t>Q E H</a:t>
            </a:r>
            <a:r>
              <a:rPr kumimoji="0" lang="en" sz="1600" b="0" i="0" u="none" strike="noStrike" kern="0" cap="none" spc="0" normalizeH="0" baseline="0" noProof="0" dirty="0">
                <a:ln>
                  <a:noFill/>
                </a:ln>
                <a:solidFill>
                  <a:srgbClr val="F9B110"/>
                </a:solidFill>
                <a:effectLst/>
                <a:uLnTx/>
                <a:uFillTx/>
                <a:latin typeface="Red Hat Text"/>
                <a:ea typeface="Red Hat Text"/>
                <a:cs typeface="Red Hat Text"/>
                <a:sym typeface="Red Hat Text"/>
              </a:rPr>
              <a:t> </a:t>
            </a:r>
            <a:r>
              <a:rPr kumimoji="0" lang="en" sz="16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K M G S</a:t>
            </a: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 						Max Drop off score, </a:t>
            </a:r>
            <a:r>
              <a:rPr kumimoji="0" lang="en" sz="1400" b="0" i="0" u="none" strike="noStrike" kern="0" cap="none" spc="0" normalizeH="0" baseline="0" noProof="0" dirty="0">
                <a:ln>
                  <a:noFill/>
                </a:ln>
                <a:solidFill>
                  <a:srgbClr val="9900FF"/>
                </a:solidFill>
                <a:effectLst/>
                <a:uLnTx/>
                <a:uFillTx/>
                <a:latin typeface="Red Hat Text"/>
                <a:ea typeface="Red Hat Text"/>
                <a:cs typeface="Red Hat Text"/>
                <a:sym typeface="Red Hat Text"/>
              </a:rPr>
              <a:t>X</a:t>
            </a: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 = 2 </a:t>
            </a: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Extend in the right direction</a:t>
            </a: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 noProof="0" dirty="0">
              <a:latin typeface="Red Hat Text"/>
              <a:ea typeface="Red Hat Text"/>
              <a:cs typeface="Red Hat Text"/>
              <a:sym typeface="Red Hat Tex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F27F0C"/>
                </a:solidFill>
                <a:effectLst/>
                <a:uLnTx/>
                <a:uFillTx/>
                <a:latin typeface="Red Hat Text"/>
                <a:ea typeface="Red Hat Text"/>
                <a:cs typeface="Red Hat Text"/>
                <a:sym typeface="Red Hat Text"/>
              </a:rPr>
              <a:t>Q      E      H      </a:t>
            </a: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K      M      G      S</a:t>
            </a:r>
            <a:endParaRPr kumimoji="0"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 sz="1900" b="1" dirty="0">
              <a:solidFill>
                <a:srgbClr val="2A1543"/>
              </a:solidFill>
              <a:latin typeface="Red Hat Text"/>
              <a:ea typeface="Red Hat Text"/>
              <a:cs typeface="Red Hat Text"/>
              <a:sym typeface="Red Hat Tex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D      A      P      C      </a:t>
            </a:r>
            <a:r>
              <a:rPr kumimoji="0" lang="en" sz="1600" b="1" i="0" u="none" strike="noStrike" kern="0" cap="none" spc="0" normalizeH="0" baseline="0" noProof="0" dirty="0">
                <a:ln>
                  <a:noFill/>
                </a:ln>
                <a:solidFill>
                  <a:srgbClr val="F27F0C"/>
                </a:solidFill>
                <a:effectLst/>
                <a:uLnTx/>
                <a:uFillTx/>
                <a:latin typeface="Red Hat Text"/>
                <a:ea typeface="Red Hat Text"/>
                <a:cs typeface="Red Hat Text"/>
                <a:sym typeface="Red Hat Text"/>
              </a:rPr>
              <a:t>Q	      E      H       </a:t>
            </a: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K      R      G      W      P      N      D      C</a:t>
            </a:r>
            <a:endParaRPr kumimoji="0"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                                                        </a:t>
            </a:r>
            <a:endParaRPr kumimoji="0"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45720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                                              </a:t>
            </a:r>
            <a:r>
              <a:rPr kumimoji="0" lang="en" sz="1600" b="1" i="0" u="none" strike="noStrike" kern="0" cap="none" spc="0" normalizeH="0" baseline="0" noProof="0" dirty="0">
                <a:ln>
                  <a:noFill/>
                </a:ln>
                <a:solidFill>
                  <a:srgbClr val="FFC000"/>
                </a:solidFill>
                <a:effectLst/>
                <a:uLnTx/>
                <a:uFillTx/>
                <a:latin typeface="Red Hat Text"/>
                <a:ea typeface="Red Hat Text"/>
                <a:cs typeface="Red Hat Text"/>
                <a:sym typeface="Red Hat Text"/>
              </a:rPr>
              <a:t>5       5      8      </a:t>
            </a: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5      -1       6      -3</a:t>
            </a:r>
            <a:endParaRPr kumimoji="0"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                                                        </a:t>
            </a:r>
            <a:r>
              <a:rPr kumimoji="0" lang="en" sz="1600" b="1" i="0" u="none" strike="noStrike" kern="0" cap="none" spc="0" normalizeH="0" baseline="0" noProof="0" dirty="0">
                <a:ln>
                  <a:noFill/>
                </a:ln>
                <a:solidFill>
                  <a:srgbClr val="FFC000"/>
                </a:solidFill>
                <a:effectLst/>
                <a:uLnTx/>
                <a:uFillTx/>
                <a:latin typeface="Red Hat Text"/>
                <a:ea typeface="Red Hat Text"/>
                <a:cs typeface="Red Hat Text"/>
                <a:sym typeface="Red Hat Text"/>
              </a:rPr>
              <a:t>5      10    18   </a:t>
            </a: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23    22     28    25</a:t>
            </a:r>
            <a:endParaRPr kumimoji="0"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p:txBody>
      </p:sp>
      <p:sp>
        <p:nvSpPr>
          <p:cNvPr id="2896" name="Google Shape;2896;p94"/>
          <p:cNvSpPr/>
          <p:nvPr/>
        </p:nvSpPr>
        <p:spPr>
          <a:xfrm>
            <a:off x="5942033" y="3304237"/>
            <a:ext cx="303000" cy="30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0" name="Google Shape;2900;p94"/>
          <p:cNvSpPr txBox="1"/>
          <p:nvPr/>
        </p:nvSpPr>
        <p:spPr>
          <a:xfrm>
            <a:off x="6706834" y="3304237"/>
            <a:ext cx="2124300" cy="4002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solidFill>
                    <a:sysClr val="windowText" lastClr="000000"/>
                  </a:solidFill>
                </a:ln>
                <a:solidFill>
                  <a:srgbClr val="000000"/>
                </a:solidFill>
                <a:effectLst/>
                <a:uLnTx/>
                <a:uFillTx/>
                <a:latin typeface="Red Hat Text"/>
                <a:ea typeface="Red Hat Text"/>
                <a:cs typeface="Red Hat Text"/>
                <a:sym typeface="Red Hat Text"/>
              </a:rPr>
              <a:t> Score Drop = 3 &gt; X</a:t>
            </a:r>
            <a:endParaRPr kumimoji="0" sz="1400" b="0" i="0" u="none" strike="noStrike" kern="0" cap="none" spc="0" normalizeH="0" baseline="0" noProof="0" dirty="0">
              <a:ln>
                <a:solidFill>
                  <a:sysClr val="windowText" lastClr="000000"/>
                </a:solidFill>
              </a:ln>
              <a:solidFill>
                <a:srgbClr val="000000"/>
              </a:solidFill>
              <a:effectLst/>
              <a:uLnTx/>
              <a:uFillTx/>
              <a:latin typeface="Red Hat Text"/>
              <a:ea typeface="Red Hat Text"/>
              <a:cs typeface="Red Hat Text"/>
              <a:sym typeface="Red Hat Text"/>
            </a:endParaRPr>
          </a:p>
        </p:txBody>
      </p:sp>
      <p:sp>
        <p:nvSpPr>
          <p:cNvPr id="2901" name="Google Shape;2901;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
        <p:nvSpPr>
          <p:cNvPr id="7" name="Google Shape;2896;p94">
            <a:extLst>
              <a:ext uri="{FF2B5EF4-FFF2-40B4-BE49-F238E27FC236}">
                <a16:creationId xmlns:a16="http://schemas.microsoft.com/office/drawing/2014/main" id="{955B2286-F3DD-4366-8F50-F3A672A37EFD}"/>
              </a:ext>
            </a:extLst>
          </p:cNvPr>
          <p:cNvSpPr/>
          <p:nvPr/>
        </p:nvSpPr>
        <p:spPr>
          <a:xfrm>
            <a:off x="5491532" y="2833639"/>
            <a:ext cx="303000" cy="30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2896;p94">
            <a:extLst>
              <a:ext uri="{FF2B5EF4-FFF2-40B4-BE49-F238E27FC236}">
                <a16:creationId xmlns:a16="http://schemas.microsoft.com/office/drawing/2014/main" id="{C0D999AD-BD0A-4DC2-810C-343765124AD1}"/>
              </a:ext>
            </a:extLst>
          </p:cNvPr>
          <p:cNvSpPr/>
          <p:nvPr/>
        </p:nvSpPr>
        <p:spPr>
          <a:xfrm>
            <a:off x="5461387" y="3577218"/>
            <a:ext cx="303000" cy="30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9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9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9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9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96"/>
                                        </p:tgtEl>
                                        <p:attrNameLst>
                                          <p:attrName>style.visibility</p:attrName>
                                        </p:attrNameLst>
                                      </p:cBhvr>
                                      <p:to>
                                        <p:strVal val="visible"/>
                                      </p:to>
                                    </p:set>
                                    <p:animEffect transition="in" filter="fade">
                                      <p:cBhvr>
                                        <p:cTn id="21" dur="1000"/>
                                        <p:tgtEl>
                                          <p:spTgt spid="2896"/>
                                        </p:tgtEl>
                                      </p:cBhvr>
                                    </p:animEffect>
                                  </p:childTnLst>
                                </p:cTn>
                              </p:par>
                              <p:par>
                                <p:cTn id="22" presetID="10" presetClass="entr" presetSubtype="0" fill="hold" nodeType="withEffect">
                                  <p:stCondLst>
                                    <p:cond delay="0"/>
                                  </p:stCondLst>
                                  <p:childTnLst>
                                    <p:set>
                                      <p:cBhvr>
                                        <p:cTn id="23" dur="1" fill="hold">
                                          <p:stCondLst>
                                            <p:cond delay="0"/>
                                          </p:stCondLst>
                                        </p:cTn>
                                        <p:tgtEl>
                                          <p:spTgt spid="2900"/>
                                        </p:tgtEl>
                                        <p:attrNameLst>
                                          <p:attrName>style.visibility</p:attrName>
                                        </p:attrNameLst>
                                      </p:cBhvr>
                                      <p:to>
                                        <p:strVal val="visible"/>
                                      </p:to>
                                    </p:set>
                                    <p:animEffect transition="in" filter="fade">
                                      <p:cBhvr>
                                        <p:cTn id="24" dur="1000"/>
                                        <p:tgtEl>
                                          <p:spTgt spid="290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905"/>
        <p:cNvGrpSpPr/>
        <p:nvPr/>
      </p:nvGrpSpPr>
      <p:grpSpPr>
        <a:xfrm>
          <a:off x="0" y="0"/>
          <a:ext cx="0" cy="0"/>
          <a:chOff x="0" y="0"/>
          <a:chExt cx="0" cy="0"/>
        </a:xfrm>
      </p:grpSpPr>
      <p:sp>
        <p:nvSpPr>
          <p:cNvPr id="2907" name="Google Shape;2907;p95"/>
          <p:cNvSpPr txBox="1"/>
          <p:nvPr/>
        </p:nvSpPr>
        <p:spPr>
          <a:xfrm>
            <a:off x="898700" y="720775"/>
            <a:ext cx="7844400" cy="392412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QUERY = </a:t>
            </a:r>
            <a:r>
              <a:rPr kumimoji="0" lang="en" sz="16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Y A N C </a:t>
            </a:r>
            <a:r>
              <a:rPr kumimoji="0" lang="en" sz="1600" b="0" i="0" u="none" strike="noStrike" kern="0" cap="none" spc="0" normalizeH="0" baseline="0" noProof="0" dirty="0">
                <a:ln>
                  <a:noFill/>
                </a:ln>
                <a:solidFill>
                  <a:srgbClr val="F27F0C"/>
                </a:solidFill>
                <a:effectLst/>
                <a:uLnTx/>
                <a:uFillTx/>
                <a:latin typeface="Red Hat Text"/>
                <a:ea typeface="Red Hat Text"/>
                <a:cs typeface="Red Hat Text"/>
                <a:sym typeface="Red Hat Text"/>
              </a:rPr>
              <a:t>Q E H</a:t>
            </a:r>
            <a:r>
              <a:rPr kumimoji="0" lang="en" sz="1600" b="0" i="0" u="none" strike="noStrike" kern="0" cap="none" spc="0" normalizeH="0" baseline="0" noProof="0" dirty="0">
                <a:ln>
                  <a:noFill/>
                </a:ln>
                <a:solidFill>
                  <a:srgbClr val="F9B110"/>
                </a:solidFill>
                <a:effectLst/>
                <a:uLnTx/>
                <a:uFillTx/>
                <a:latin typeface="Red Hat Text"/>
                <a:ea typeface="Red Hat Text"/>
                <a:cs typeface="Red Hat Text"/>
                <a:sym typeface="Red Hat Text"/>
              </a:rPr>
              <a:t> </a:t>
            </a:r>
            <a:r>
              <a:rPr kumimoji="0" lang="en" sz="16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K M G S</a:t>
            </a: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 						Max Drop off score, </a:t>
            </a:r>
            <a:r>
              <a:rPr kumimoji="0" lang="en" sz="1400" b="0" i="0" u="none" strike="noStrike" kern="0" cap="none" spc="0" normalizeH="0" baseline="0" noProof="0" dirty="0">
                <a:ln>
                  <a:noFill/>
                </a:ln>
                <a:solidFill>
                  <a:srgbClr val="9900FF"/>
                </a:solidFill>
                <a:effectLst/>
                <a:uLnTx/>
                <a:uFillTx/>
                <a:latin typeface="Red Hat Text"/>
                <a:ea typeface="Red Hat Text"/>
                <a:cs typeface="Red Hat Text"/>
                <a:sym typeface="Red Hat Text"/>
              </a:rPr>
              <a:t>X</a:t>
            </a: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 = 2 </a:t>
            </a: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Extend in the left direction</a:t>
            </a: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          Y      A      N      C      </a:t>
            </a:r>
            <a:r>
              <a:rPr kumimoji="0" lang="en" sz="1600" b="1" i="0" u="none" strike="noStrike" kern="0" cap="none" spc="0" normalizeH="0" baseline="0" noProof="0" dirty="0">
                <a:ln>
                  <a:noFill/>
                </a:ln>
                <a:solidFill>
                  <a:srgbClr val="F9B110"/>
                </a:solidFill>
                <a:effectLst/>
                <a:uLnTx/>
                <a:uFillTx/>
                <a:latin typeface="Red Hat Text"/>
                <a:ea typeface="Red Hat Text"/>
                <a:cs typeface="Red Hat Text"/>
                <a:sym typeface="Red Hat Text"/>
              </a:rPr>
              <a:t>Q      E      H</a:t>
            </a: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	</a:t>
            </a:r>
            <a:endParaRPr kumimoji="0"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1"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45720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D      A      P      C      Q      E      H      K      R      G      W      P      N      D      C</a:t>
            </a:r>
            <a:endParaRPr kumimoji="0"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                                                       </a:t>
            </a:r>
            <a:endParaRPr kumimoji="0"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45720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-3      4    -2       9      </a:t>
            </a:r>
            <a:r>
              <a:rPr kumimoji="0" lang="en" sz="1600" b="1" i="0" u="none" strike="noStrike" kern="0" cap="none" spc="0" normalizeH="0" baseline="0" noProof="0" dirty="0">
                <a:ln>
                  <a:noFill/>
                </a:ln>
                <a:solidFill>
                  <a:srgbClr val="FFC000"/>
                </a:solidFill>
                <a:effectLst/>
                <a:uLnTx/>
                <a:uFillTx/>
                <a:latin typeface="Red Hat Text"/>
                <a:ea typeface="Red Hat Text"/>
                <a:cs typeface="Red Hat Text"/>
                <a:sym typeface="Red Hat Text"/>
              </a:rPr>
              <a:t>5       5      8    </a:t>
            </a:r>
            <a:endParaRPr kumimoji="0" sz="1600" b="1" i="0" u="none" strike="noStrike" kern="0" cap="none" spc="0" normalizeH="0" baseline="0" noProof="0" dirty="0">
              <a:ln>
                <a:noFill/>
              </a:ln>
              <a:solidFill>
                <a:srgbClr val="FFC000"/>
              </a:solidFill>
              <a:effectLst/>
              <a:uLnTx/>
              <a:uFillTx/>
              <a:latin typeface="Red Hat Text"/>
              <a:ea typeface="Red Hat Text"/>
              <a:cs typeface="Red Hat Text"/>
              <a:sym typeface="Red Hat Text"/>
            </a:endParaRPr>
          </a:p>
          <a:p>
            <a:pPr marL="0" marR="0" lvl="0" indent="45720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26   29  25    27     </a:t>
            </a:r>
            <a:r>
              <a:rPr kumimoji="0" lang="en" sz="1600" b="1" i="0" u="none" strike="noStrike" kern="0" cap="none" spc="0" normalizeH="0" baseline="0" noProof="0" dirty="0">
                <a:ln>
                  <a:noFill/>
                </a:ln>
                <a:solidFill>
                  <a:srgbClr val="FFC000"/>
                </a:solidFill>
                <a:effectLst/>
                <a:uLnTx/>
                <a:uFillTx/>
                <a:latin typeface="Red Hat Text"/>
                <a:ea typeface="Red Hat Text"/>
                <a:cs typeface="Red Hat Text"/>
                <a:sym typeface="Red Hat Text"/>
              </a:rPr>
              <a:t>18     13      8 </a:t>
            </a:r>
            <a:endParaRPr kumimoji="0" sz="1600" b="1" i="0" u="none" strike="noStrike" kern="0" cap="none" spc="0" normalizeH="0" baseline="0" noProof="0" dirty="0">
              <a:ln>
                <a:noFill/>
              </a:ln>
              <a:solidFill>
                <a:srgbClr val="FFC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rPr>
              <a:t>                                                            </a:t>
            </a:r>
            <a:endParaRPr kumimoji="0" sz="1600" b="1" i="0" u="none" strike="noStrike" kern="0" cap="none" spc="0" normalizeH="0" baseline="0" noProof="0" dirty="0">
              <a:ln>
                <a:noFill/>
              </a:ln>
              <a:solidFill>
                <a:srgbClr val="2A15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p:txBody>
      </p:sp>
      <p:sp>
        <p:nvSpPr>
          <p:cNvPr id="2908" name="Google Shape;2908;p95"/>
          <p:cNvSpPr/>
          <p:nvPr/>
        </p:nvSpPr>
        <p:spPr>
          <a:xfrm>
            <a:off x="1414507" y="3306349"/>
            <a:ext cx="303000" cy="303329"/>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3" name="Google Shape;2913;p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
        <p:nvSpPr>
          <p:cNvPr id="11" name="Google Shape;2892;p94">
            <a:extLst>
              <a:ext uri="{FF2B5EF4-FFF2-40B4-BE49-F238E27FC236}">
                <a16:creationId xmlns:a16="http://schemas.microsoft.com/office/drawing/2014/main" id="{959B7F80-49DC-4398-845B-55FFF4677E27}"/>
              </a:ext>
            </a:extLst>
          </p:cNvPr>
          <p:cNvSpPr txBox="1"/>
          <p:nvPr/>
        </p:nvSpPr>
        <p:spPr>
          <a:xfrm>
            <a:off x="713250" y="300650"/>
            <a:ext cx="7717500" cy="478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2A1543"/>
              </a:solidFill>
              <a:effectLst/>
              <a:uLnTx/>
              <a:uFillTx/>
              <a:latin typeface="Fredoka One"/>
              <a:ea typeface="Fredoka One"/>
              <a:cs typeface="Fredoka One"/>
              <a:sym typeface="Fredoka On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2A1543"/>
              </a:solidFill>
              <a:effectLst/>
              <a:uLnTx/>
              <a:uFillTx/>
              <a:latin typeface="Fredoka One"/>
              <a:ea typeface="Fredoka One"/>
              <a:cs typeface="Fredoka One"/>
              <a:sym typeface="Fredoka On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dirty="0">
                <a:ln>
                  <a:noFill/>
                </a:ln>
                <a:solidFill>
                  <a:srgbClr val="2A1543"/>
                </a:solidFill>
                <a:effectLst/>
                <a:uLnTx/>
                <a:uFillTx/>
                <a:latin typeface="Fredoka One"/>
                <a:ea typeface="Fredoka One"/>
                <a:cs typeface="Fredoka One"/>
                <a:sym typeface="Fredoka One"/>
              </a:rPr>
              <a:t>EXTEND EACH SEED TILL SCORE OF ALIGNMENT DROPS BELOW A SPECIFIC THRESHOLD</a:t>
            </a:r>
            <a:endParaRPr kumimoji="0" sz="2000" b="0" i="0" u="none" strike="noStrike" kern="0" cap="none" spc="0" normalizeH="0" baseline="0" noProof="0" dirty="0">
              <a:ln>
                <a:noFill/>
              </a:ln>
              <a:solidFill>
                <a:srgbClr val="2A1543"/>
              </a:solidFill>
              <a:effectLst/>
              <a:uLnTx/>
              <a:uFillTx/>
              <a:latin typeface="Fredoka One"/>
              <a:ea typeface="Fredoka One"/>
              <a:cs typeface="Fredoka One"/>
              <a:sym typeface="Fredoka On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2A1543"/>
              </a:solidFill>
              <a:effectLst/>
              <a:uLnTx/>
              <a:uFillTx/>
              <a:latin typeface="Fredoka One"/>
              <a:ea typeface="Fredoka One"/>
              <a:cs typeface="Fredoka One"/>
              <a:sym typeface="Fredoka One"/>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dirty="0">
              <a:ln>
                <a:noFill/>
              </a:ln>
              <a:solidFill>
                <a:srgbClr val="2A1543"/>
              </a:solidFill>
              <a:effectLst/>
              <a:uLnTx/>
              <a:uFillTx/>
              <a:latin typeface="Fredoka One"/>
              <a:ea typeface="Fredoka One"/>
              <a:cs typeface="Fredoka One"/>
              <a:sym typeface="Fredoka One"/>
            </a:endParaRPr>
          </a:p>
        </p:txBody>
      </p:sp>
      <p:sp>
        <p:nvSpPr>
          <p:cNvPr id="12" name="Google Shape;2900;p94">
            <a:extLst>
              <a:ext uri="{FF2B5EF4-FFF2-40B4-BE49-F238E27FC236}">
                <a16:creationId xmlns:a16="http://schemas.microsoft.com/office/drawing/2014/main" id="{D905E9DF-275F-408C-A891-7BF34F85DBFB}"/>
              </a:ext>
            </a:extLst>
          </p:cNvPr>
          <p:cNvSpPr txBox="1"/>
          <p:nvPr/>
        </p:nvSpPr>
        <p:spPr>
          <a:xfrm>
            <a:off x="825360" y="4244696"/>
            <a:ext cx="2124300" cy="400200"/>
          </a:xfrm>
          <a:prstGeom prst="rect">
            <a:avLst/>
          </a:prstGeom>
          <a:noFill/>
          <a:ln>
            <a:solidFill>
              <a:schemeClr val="accent1"/>
            </a:solid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solidFill>
                    <a:sysClr val="windowText" lastClr="000000"/>
                  </a:solidFill>
                </a:ln>
                <a:solidFill>
                  <a:srgbClr val="000000"/>
                </a:solidFill>
                <a:effectLst/>
                <a:uLnTx/>
                <a:uFillTx/>
                <a:latin typeface="Red Hat Text"/>
                <a:ea typeface="Red Hat Text"/>
                <a:cs typeface="Red Hat Text"/>
                <a:sym typeface="Red Hat Text"/>
              </a:rPr>
              <a:t> Score Drop = 3 &gt; X</a:t>
            </a:r>
            <a:endParaRPr kumimoji="0" sz="1400" b="0" i="0" u="none" strike="noStrike" kern="0" cap="none" spc="0" normalizeH="0" baseline="0" noProof="0" dirty="0">
              <a:ln>
                <a:solidFill>
                  <a:sysClr val="windowText" lastClr="000000"/>
                </a:solidFill>
              </a:ln>
              <a:solidFill>
                <a:srgbClr val="000000"/>
              </a:solidFill>
              <a:effectLst/>
              <a:uLnTx/>
              <a:uFillTx/>
              <a:latin typeface="Red Hat Text"/>
              <a:ea typeface="Red Hat Text"/>
              <a:cs typeface="Red Hat Text"/>
              <a:sym typeface="Red Hat Text"/>
            </a:endParaRPr>
          </a:p>
        </p:txBody>
      </p:sp>
      <p:sp>
        <p:nvSpPr>
          <p:cNvPr id="13" name="Google Shape;2908;p95">
            <a:extLst>
              <a:ext uri="{FF2B5EF4-FFF2-40B4-BE49-F238E27FC236}">
                <a16:creationId xmlns:a16="http://schemas.microsoft.com/office/drawing/2014/main" id="{9CAC7AC2-D75B-407E-ACF6-D98FF110FFF3}"/>
              </a:ext>
            </a:extLst>
          </p:cNvPr>
          <p:cNvSpPr/>
          <p:nvPr/>
        </p:nvSpPr>
        <p:spPr>
          <a:xfrm>
            <a:off x="1774572" y="2834096"/>
            <a:ext cx="303000" cy="303329"/>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2908;p95">
            <a:extLst>
              <a:ext uri="{FF2B5EF4-FFF2-40B4-BE49-F238E27FC236}">
                <a16:creationId xmlns:a16="http://schemas.microsoft.com/office/drawing/2014/main" id="{8C6133D0-1699-4C39-8765-1A2194AAA83F}"/>
              </a:ext>
            </a:extLst>
          </p:cNvPr>
          <p:cNvSpPr/>
          <p:nvPr/>
        </p:nvSpPr>
        <p:spPr>
          <a:xfrm>
            <a:off x="1798018" y="3559229"/>
            <a:ext cx="303000" cy="303329"/>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917"/>
        <p:cNvGrpSpPr/>
        <p:nvPr/>
      </p:nvGrpSpPr>
      <p:grpSpPr>
        <a:xfrm>
          <a:off x="0" y="0"/>
          <a:ext cx="0" cy="0"/>
          <a:chOff x="0" y="0"/>
          <a:chExt cx="0" cy="0"/>
        </a:xfrm>
      </p:grpSpPr>
      <p:sp>
        <p:nvSpPr>
          <p:cNvPr id="2918" name="Google Shape;2918;p96"/>
          <p:cNvSpPr txBox="1"/>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500" b="0" i="0" u="none" strike="noStrike" kern="0" cap="none" spc="0" normalizeH="0" baseline="0" noProof="0" dirty="0">
                <a:ln>
                  <a:noFill/>
                </a:ln>
                <a:solidFill>
                  <a:srgbClr val="2A1543"/>
                </a:solidFill>
                <a:effectLst/>
                <a:uLnTx/>
                <a:uFillTx/>
                <a:latin typeface="Fredoka One"/>
                <a:ea typeface="Fredoka One"/>
                <a:cs typeface="Fredoka One"/>
                <a:sym typeface="Fredoka One"/>
              </a:rPr>
              <a:t>MAXIMAL SEGMENT PAIR</a:t>
            </a:r>
          </a:p>
        </p:txBody>
      </p:sp>
      <p:sp>
        <p:nvSpPr>
          <p:cNvPr id="2923" name="Google Shape;2923;p96"/>
          <p:cNvSpPr txBox="1"/>
          <p:nvPr/>
        </p:nvSpPr>
        <p:spPr>
          <a:xfrm>
            <a:off x="2782335" y="3572144"/>
            <a:ext cx="3628625"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rPr>
              <a:t>Score = 4 - 2 + 9 + 5 + 5 +8 +  5 - 1 + 6 = 39</a:t>
            </a: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p:txBody>
      </p:sp>
      <p:grpSp>
        <p:nvGrpSpPr>
          <p:cNvPr id="4" name="Group 3">
            <a:extLst>
              <a:ext uri="{FF2B5EF4-FFF2-40B4-BE49-F238E27FC236}">
                <a16:creationId xmlns:a16="http://schemas.microsoft.com/office/drawing/2014/main" id="{94C5036F-5E5C-4F8E-80B8-66F6D96B1C4C}"/>
              </a:ext>
            </a:extLst>
          </p:cNvPr>
          <p:cNvGrpSpPr/>
          <p:nvPr/>
        </p:nvGrpSpPr>
        <p:grpSpPr>
          <a:xfrm>
            <a:off x="2435820" y="1756956"/>
            <a:ext cx="5115475" cy="1629588"/>
            <a:chOff x="2628860" y="1756956"/>
            <a:chExt cx="5115475" cy="1629588"/>
          </a:xfrm>
        </p:grpSpPr>
        <p:sp>
          <p:nvSpPr>
            <p:cNvPr id="2920" name="Google Shape;2920;p96"/>
            <p:cNvSpPr txBox="1"/>
            <p:nvPr/>
          </p:nvSpPr>
          <p:spPr>
            <a:xfrm>
              <a:off x="2782335" y="1898356"/>
              <a:ext cx="4962000" cy="3294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523FAF"/>
                  </a:solidFill>
                  <a:effectLst/>
                  <a:uLnTx/>
                  <a:uFillTx/>
                  <a:latin typeface="Fredoka One"/>
                  <a:ea typeface="Fredoka One"/>
                  <a:cs typeface="Fredoka One"/>
                  <a:sym typeface="Fredoka One"/>
                </a:rPr>
                <a:t>  A  N  C  Q  E  H  K  M  G  </a:t>
              </a:r>
              <a:endParaRPr kumimoji="0" sz="2500" b="0" i="0" u="none" strike="noStrike" kern="0" cap="none" spc="0" normalizeH="0" baseline="0" noProof="0" dirty="0">
                <a:ln>
                  <a:noFill/>
                </a:ln>
                <a:solidFill>
                  <a:srgbClr val="523FAF"/>
                </a:solidFill>
                <a:effectLst/>
                <a:uLnTx/>
                <a:uFillTx/>
                <a:latin typeface="Fredoka One"/>
                <a:ea typeface="Fredoka One"/>
                <a:cs typeface="Fredoka One"/>
                <a:sym typeface="Fredoka One"/>
              </a:endParaRPr>
            </a:p>
          </p:txBody>
        </p:sp>
        <p:sp>
          <p:nvSpPr>
            <p:cNvPr id="2921" name="Google Shape;2921;p96"/>
            <p:cNvSpPr txBox="1"/>
            <p:nvPr/>
          </p:nvSpPr>
          <p:spPr>
            <a:xfrm>
              <a:off x="2782335" y="2484156"/>
              <a:ext cx="4962000" cy="3294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523FAF"/>
                  </a:solidFill>
                  <a:effectLst/>
                  <a:uLnTx/>
                  <a:uFillTx/>
                  <a:latin typeface="Fredoka One"/>
                  <a:ea typeface="Fredoka One"/>
                  <a:cs typeface="Fredoka One"/>
                  <a:sym typeface="Fredoka One"/>
                </a:rPr>
                <a:t>  A  P  C  Q  E  H  K   R  G  </a:t>
              </a:r>
              <a:endParaRPr kumimoji="0" sz="2500" b="0" i="0" u="none" strike="noStrike" kern="0" cap="none" spc="0" normalizeH="0" baseline="0" noProof="0" dirty="0">
                <a:ln>
                  <a:noFill/>
                </a:ln>
                <a:solidFill>
                  <a:srgbClr val="523FAF"/>
                </a:solidFill>
                <a:effectLst/>
                <a:uLnTx/>
                <a:uFillTx/>
                <a:latin typeface="Fredoka One"/>
                <a:ea typeface="Fredoka One"/>
                <a:cs typeface="Fredoka One"/>
                <a:sym typeface="Fredoka One"/>
              </a:endParaRPr>
            </a:p>
          </p:txBody>
        </p:sp>
        <p:sp>
          <p:nvSpPr>
            <p:cNvPr id="2922" name="Google Shape;2922;p96"/>
            <p:cNvSpPr/>
            <p:nvPr/>
          </p:nvSpPr>
          <p:spPr>
            <a:xfrm>
              <a:off x="2865134" y="1756956"/>
              <a:ext cx="3738866" cy="12294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4" name="Google Shape;2924;p96"/>
            <p:cNvSpPr txBox="1"/>
            <p:nvPr/>
          </p:nvSpPr>
          <p:spPr>
            <a:xfrm>
              <a:off x="2628860" y="2986344"/>
              <a:ext cx="43839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Red Hat Text"/>
                  <a:ea typeface="Red Hat Text"/>
                  <a:cs typeface="Red Hat Text"/>
                  <a:sym typeface="Red Hat Text"/>
                </a:rPr>
                <a:t>        4       -2      9      5       5      8        5        -1       6</a:t>
              </a:r>
              <a:endParaRPr kumimoji="0" sz="1400" b="0" i="0" u="none" strike="noStrike" kern="0" cap="none" spc="0" normalizeH="0" baseline="0" noProof="0">
                <a:ln>
                  <a:noFill/>
                </a:ln>
                <a:solidFill>
                  <a:srgbClr val="000000"/>
                </a:solidFill>
                <a:effectLst/>
                <a:uLnTx/>
                <a:uFillTx/>
                <a:latin typeface="Red Hat Text"/>
                <a:ea typeface="Red Hat Text"/>
                <a:cs typeface="Red Hat Text"/>
                <a:sym typeface="Red Hat Text"/>
              </a:endParaRPr>
            </a:p>
          </p:txBody>
        </p:sp>
        <p:cxnSp>
          <p:nvCxnSpPr>
            <p:cNvPr id="2925" name="Google Shape;2925;p96"/>
            <p:cNvCxnSpPr/>
            <p:nvPr/>
          </p:nvCxnSpPr>
          <p:spPr>
            <a:xfrm flipH="1">
              <a:off x="3134585" y="2843831"/>
              <a:ext cx="8400" cy="255900"/>
            </a:xfrm>
            <a:prstGeom prst="straightConnector1">
              <a:avLst/>
            </a:prstGeom>
            <a:noFill/>
            <a:ln w="9525" cap="flat" cmpd="sng">
              <a:solidFill>
                <a:srgbClr val="FFFF00"/>
              </a:solidFill>
              <a:prstDash val="solid"/>
              <a:round/>
              <a:headEnd type="none" w="med" len="med"/>
              <a:tailEnd type="none" w="med" len="med"/>
            </a:ln>
          </p:spPr>
        </p:cxnSp>
        <p:cxnSp>
          <p:nvCxnSpPr>
            <p:cNvPr id="2926" name="Google Shape;2926;p96"/>
            <p:cNvCxnSpPr/>
            <p:nvPr/>
          </p:nvCxnSpPr>
          <p:spPr>
            <a:xfrm flipH="1">
              <a:off x="3126485" y="2885106"/>
              <a:ext cx="16500" cy="231300"/>
            </a:xfrm>
            <a:prstGeom prst="straightConnector1">
              <a:avLst/>
            </a:prstGeom>
            <a:noFill/>
            <a:ln w="9525" cap="flat" cmpd="sng">
              <a:solidFill>
                <a:srgbClr val="FFFF00"/>
              </a:solidFill>
              <a:prstDash val="solid"/>
              <a:round/>
              <a:headEnd type="none" w="med" len="med"/>
              <a:tailEnd type="triangle" w="med" len="med"/>
            </a:ln>
          </p:spPr>
        </p:cxnSp>
        <p:cxnSp>
          <p:nvCxnSpPr>
            <p:cNvPr id="2927" name="Google Shape;2927;p96"/>
            <p:cNvCxnSpPr/>
            <p:nvPr/>
          </p:nvCxnSpPr>
          <p:spPr>
            <a:xfrm>
              <a:off x="3543060" y="2813556"/>
              <a:ext cx="12600" cy="319200"/>
            </a:xfrm>
            <a:prstGeom prst="straightConnector1">
              <a:avLst/>
            </a:prstGeom>
            <a:noFill/>
            <a:ln w="9525" cap="flat" cmpd="sng">
              <a:solidFill>
                <a:srgbClr val="FFFF00"/>
              </a:solidFill>
              <a:prstDash val="solid"/>
              <a:round/>
              <a:headEnd type="none" w="med" len="med"/>
              <a:tailEnd type="triangle" w="med" len="med"/>
            </a:ln>
          </p:spPr>
        </p:cxnSp>
        <p:cxnSp>
          <p:nvCxnSpPr>
            <p:cNvPr id="2928" name="Google Shape;2928;p96"/>
            <p:cNvCxnSpPr/>
            <p:nvPr/>
          </p:nvCxnSpPr>
          <p:spPr>
            <a:xfrm>
              <a:off x="3910110" y="2780531"/>
              <a:ext cx="12600" cy="319200"/>
            </a:xfrm>
            <a:prstGeom prst="straightConnector1">
              <a:avLst/>
            </a:prstGeom>
            <a:noFill/>
            <a:ln w="9525" cap="flat" cmpd="sng">
              <a:solidFill>
                <a:srgbClr val="FFFF00"/>
              </a:solidFill>
              <a:prstDash val="solid"/>
              <a:round/>
              <a:headEnd type="none" w="med" len="med"/>
              <a:tailEnd type="triangle" w="med" len="med"/>
            </a:ln>
          </p:spPr>
        </p:cxnSp>
        <p:cxnSp>
          <p:nvCxnSpPr>
            <p:cNvPr id="2929" name="Google Shape;2929;p96"/>
            <p:cNvCxnSpPr/>
            <p:nvPr/>
          </p:nvCxnSpPr>
          <p:spPr>
            <a:xfrm>
              <a:off x="4299973" y="2812181"/>
              <a:ext cx="12600" cy="319200"/>
            </a:xfrm>
            <a:prstGeom prst="straightConnector1">
              <a:avLst/>
            </a:prstGeom>
            <a:noFill/>
            <a:ln w="9525" cap="flat" cmpd="sng">
              <a:solidFill>
                <a:srgbClr val="FFFF00"/>
              </a:solidFill>
              <a:prstDash val="solid"/>
              <a:round/>
              <a:headEnd type="none" w="med" len="med"/>
              <a:tailEnd type="triangle" w="med" len="med"/>
            </a:ln>
          </p:spPr>
        </p:cxnSp>
        <p:cxnSp>
          <p:nvCxnSpPr>
            <p:cNvPr id="2930" name="Google Shape;2930;p96"/>
            <p:cNvCxnSpPr/>
            <p:nvPr/>
          </p:nvCxnSpPr>
          <p:spPr>
            <a:xfrm>
              <a:off x="4689835" y="2780531"/>
              <a:ext cx="12600" cy="319200"/>
            </a:xfrm>
            <a:prstGeom prst="straightConnector1">
              <a:avLst/>
            </a:prstGeom>
            <a:noFill/>
            <a:ln w="9525" cap="flat" cmpd="sng">
              <a:solidFill>
                <a:srgbClr val="FFFF00"/>
              </a:solidFill>
              <a:prstDash val="solid"/>
              <a:round/>
              <a:headEnd type="none" w="med" len="med"/>
              <a:tailEnd type="triangle" w="med" len="med"/>
            </a:ln>
          </p:spPr>
        </p:cxnSp>
        <p:cxnSp>
          <p:nvCxnSpPr>
            <p:cNvPr id="2931" name="Google Shape;2931;p96"/>
            <p:cNvCxnSpPr/>
            <p:nvPr/>
          </p:nvCxnSpPr>
          <p:spPr>
            <a:xfrm>
              <a:off x="5019535" y="2812181"/>
              <a:ext cx="12600" cy="319200"/>
            </a:xfrm>
            <a:prstGeom prst="straightConnector1">
              <a:avLst/>
            </a:prstGeom>
            <a:noFill/>
            <a:ln w="9525" cap="flat" cmpd="sng">
              <a:solidFill>
                <a:srgbClr val="FFFF00"/>
              </a:solidFill>
              <a:prstDash val="solid"/>
              <a:round/>
              <a:headEnd type="none" w="med" len="med"/>
              <a:tailEnd type="triangle" w="med" len="med"/>
            </a:ln>
          </p:spPr>
        </p:cxnSp>
        <p:cxnSp>
          <p:nvCxnSpPr>
            <p:cNvPr id="2932" name="Google Shape;2932;p96"/>
            <p:cNvCxnSpPr/>
            <p:nvPr/>
          </p:nvCxnSpPr>
          <p:spPr>
            <a:xfrm>
              <a:off x="5436135" y="2812181"/>
              <a:ext cx="12600" cy="319200"/>
            </a:xfrm>
            <a:prstGeom prst="straightConnector1">
              <a:avLst/>
            </a:prstGeom>
            <a:noFill/>
            <a:ln w="9525" cap="flat" cmpd="sng">
              <a:solidFill>
                <a:srgbClr val="FFFF00"/>
              </a:solidFill>
              <a:prstDash val="solid"/>
              <a:round/>
              <a:headEnd type="none" w="med" len="med"/>
              <a:tailEnd type="triangle" w="med" len="med"/>
            </a:ln>
          </p:spPr>
        </p:cxnSp>
        <p:cxnSp>
          <p:nvCxnSpPr>
            <p:cNvPr id="2933" name="Google Shape;2933;p96"/>
            <p:cNvCxnSpPr/>
            <p:nvPr/>
          </p:nvCxnSpPr>
          <p:spPr>
            <a:xfrm>
              <a:off x="5918785" y="2780531"/>
              <a:ext cx="12600" cy="319200"/>
            </a:xfrm>
            <a:prstGeom prst="straightConnector1">
              <a:avLst/>
            </a:prstGeom>
            <a:noFill/>
            <a:ln w="9525" cap="flat" cmpd="sng">
              <a:solidFill>
                <a:srgbClr val="FFFF00"/>
              </a:solidFill>
              <a:prstDash val="solid"/>
              <a:round/>
              <a:headEnd type="none" w="med" len="med"/>
              <a:tailEnd type="triangle" w="med" len="med"/>
            </a:ln>
          </p:spPr>
        </p:cxnSp>
        <p:cxnSp>
          <p:nvCxnSpPr>
            <p:cNvPr id="2934" name="Google Shape;2934;p96"/>
            <p:cNvCxnSpPr/>
            <p:nvPr/>
          </p:nvCxnSpPr>
          <p:spPr>
            <a:xfrm>
              <a:off x="6294085" y="2780531"/>
              <a:ext cx="12600" cy="319200"/>
            </a:xfrm>
            <a:prstGeom prst="straightConnector1">
              <a:avLst/>
            </a:prstGeom>
            <a:noFill/>
            <a:ln w="9525" cap="flat" cmpd="sng">
              <a:solidFill>
                <a:srgbClr val="FFFF00"/>
              </a:solidFill>
              <a:prstDash val="solid"/>
              <a:round/>
              <a:headEnd type="none" w="med" len="med"/>
              <a:tailEnd type="triangle" w="med" len="med"/>
            </a:ln>
          </p:spPr>
        </p:cxnSp>
      </p:grpSp>
      <p:sp>
        <p:nvSpPr>
          <p:cNvPr id="2935" name="Google Shape;2935;p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939"/>
        <p:cNvGrpSpPr/>
        <p:nvPr/>
      </p:nvGrpSpPr>
      <p:grpSpPr>
        <a:xfrm>
          <a:off x="0" y="0"/>
          <a:ext cx="0" cy="0"/>
          <a:chOff x="0" y="0"/>
          <a:chExt cx="0" cy="0"/>
        </a:xfrm>
      </p:grpSpPr>
      <p:sp>
        <p:nvSpPr>
          <p:cNvPr id="2940" name="Google Shape;2940;p97"/>
          <p:cNvSpPr txBox="1">
            <a:spLocks noGrp="1"/>
          </p:cNvSpPr>
          <p:nvPr>
            <p:ph type="body" idx="1"/>
          </p:nvPr>
        </p:nvSpPr>
        <p:spPr>
          <a:xfrm>
            <a:off x="720000" y="1135350"/>
            <a:ext cx="8218500" cy="1813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b="1" dirty="0"/>
              <a:t>Converting raw score to bit score</a:t>
            </a:r>
            <a:r>
              <a:rPr lang="en" sz="1400" dirty="0"/>
              <a:t> :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ctr"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ctr" rtl="0">
              <a:spcBef>
                <a:spcPts val="0"/>
              </a:spcBef>
              <a:spcAft>
                <a:spcPts val="0"/>
              </a:spcAft>
              <a:buNone/>
            </a:pPr>
            <a:r>
              <a:rPr lang="en" sz="1400" dirty="0"/>
              <a:t>				</a:t>
            </a:r>
            <a:endParaRPr sz="1700" b="1" baseline="30000" dirty="0"/>
          </a:p>
        </p:txBody>
      </p:sp>
      <p:sp>
        <p:nvSpPr>
          <p:cNvPr id="2941" name="Google Shape;2941;p97"/>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E- VALUE</a:t>
            </a:r>
          </a:p>
        </p:txBody>
      </p:sp>
      <p:pic>
        <p:nvPicPr>
          <p:cNvPr id="2942" name="Google Shape;2942;p97"/>
          <p:cNvPicPr preferRelativeResize="0"/>
          <p:nvPr/>
        </p:nvPicPr>
        <p:blipFill>
          <a:blip r:embed="rId3">
            <a:alphaModFix/>
          </a:blip>
          <a:stretch>
            <a:fillRect/>
          </a:stretch>
        </p:blipFill>
        <p:spPr>
          <a:xfrm>
            <a:off x="3706163" y="1684250"/>
            <a:ext cx="1731625" cy="1050825"/>
          </a:xfrm>
          <a:prstGeom prst="rect">
            <a:avLst/>
          </a:prstGeom>
          <a:noFill/>
          <a:ln>
            <a:noFill/>
          </a:ln>
          <a:effectLst>
            <a:outerShdw blurRad="100013" dist="161925" dir="2760000" algn="bl" rotWithShape="0">
              <a:srgbClr val="000000">
                <a:alpha val="9000"/>
              </a:srgbClr>
            </a:outerShdw>
          </a:effectLst>
        </p:spPr>
      </p:pic>
      <p:sp>
        <p:nvSpPr>
          <p:cNvPr id="2943" name="Google Shape;2943;p97"/>
          <p:cNvSpPr txBox="1"/>
          <p:nvPr/>
        </p:nvSpPr>
        <p:spPr>
          <a:xfrm>
            <a:off x="795725" y="2893250"/>
            <a:ext cx="8031000" cy="1954351"/>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434343"/>
                </a:solidFill>
                <a:effectLst/>
                <a:uLnTx/>
                <a:uFillTx/>
                <a:latin typeface="Red Hat Text"/>
                <a:ea typeface="Red Hat Text"/>
                <a:cs typeface="Red Hat Text"/>
                <a:sym typeface="Red Hat Text"/>
              </a:rPr>
              <a:t>λ , K = constants that depends on scoring matrix and gap penalties</a:t>
            </a:r>
            <a:endParaRPr kumimoji="0" sz="1400" b="0" i="0" u="none" strike="noStrike" kern="0" cap="none" spc="0" normalizeH="0" baseline="0" noProof="0" dirty="0">
              <a:ln>
                <a:noFill/>
              </a:ln>
              <a:solidFill>
                <a:srgbClr val="4343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4343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4343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434343"/>
                </a:solidFill>
                <a:effectLst/>
                <a:uLnTx/>
                <a:uFillTx/>
                <a:latin typeface="Red Hat Text"/>
                <a:ea typeface="Red Hat Text"/>
                <a:cs typeface="Red Hat Text"/>
                <a:sym typeface="Red Hat Text"/>
              </a:rPr>
              <a:t>2. </a:t>
            </a:r>
            <a:r>
              <a:rPr lang="en" b="1" dirty="0">
                <a:solidFill>
                  <a:srgbClr val="434343"/>
                </a:solidFill>
                <a:latin typeface="Red Hat Text"/>
                <a:ea typeface="Red Hat Text"/>
                <a:cs typeface="Red Hat Text"/>
                <a:sym typeface="Red Hat Text"/>
              </a:rPr>
              <a:t>      </a:t>
            </a:r>
            <a:r>
              <a:rPr kumimoji="0" lang="en" sz="1400" b="1" i="0" u="none" strike="noStrike" kern="0" cap="none" spc="0" normalizeH="0" baseline="0" noProof="0" dirty="0">
                <a:ln>
                  <a:noFill/>
                </a:ln>
                <a:solidFill>
                  <a:srgbClr val="434343"/>
                </a:solidFill>
                <a:effectLst/>
                <a:uLnTx/>
                <a:uFillTx/>
                <a:latin typeface="Red Hat Text"/>
                <a:ea typeface="Red Hat Text"/>
                <a:cs typeface="Red Hat Text"/>
                <a:sym typeface="Red Hat Text"/>
              </a:rPr>
              <a:t>Normalisation equation based on k, m ( length of db), n(length of query) is used to find E-value</a:t>
            </a:r>
            <a:endParaRPr kumimoji="0" sz="1400" b="1" i="0" u="none" strike="noStrike" kern="0" cap="none" spc="0" normalizeH="0" baseline="0" noProof="0" dirty="0">
              <a:ln>
                <a:noFill/>
              </a:ln>
              <a:solidFill>
                <a:srgbClr val="4343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434343"/>
              </a:solidFill>
              <a:effectLst/>
              <a:uLnTx/>
              <a:uFillTx/>
              <a:latin typeface="Red Hat Text"/>
              <a:ea typeface="Red Hat Text"/>
              <a:cs typeface="Red Hat Text"/>
              <a:sym typeface="Red Hat Tex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434343"/>
                </a:solidFill>
                <a:effectLst/>
                <a:uLnTx/>
                <a:uFillTx/>
                <a:latin typeface="Red Hat Text"/>
                <a:ea typeface="Red Hat Text"/>
                <a:cs typeface="Red Hat Text"/>
                <a:sym typeface="Red Hat Text"/>
              </a:rPr>
              <a:t> </a:t>
            </a:r>
            <a:r>
              <a:rPr kumimoji="0" lang="en" sz="1700" b="1" i="0" u="none" strike="noStrike" kern="0" cap="none" spc="0" normalizeH="0" baseline="0" noProof="0" dirty="0">
                <a:ln>
                  <a:noFill/>
                </a:ln>
                <a:solidFill>
                  <a:srgbClr val="434343"/>
                </a:solidFill>
                <a:effectLst/>
                <a:uLnTx/>
                <a:uFillTx/>
                <a:latin typeface="Red Hat Text"/>
                <a:ea typeface="Red Hat Text"/>
                <a:cs typeface="Red Hat Text"/>
                <a:sym typeface="Red Hat Text"/>
              </a:rPr>
              <a:t>E = kmne</a:t>
            </a:r>
            <a:r>
              <a:rPr kumimoji="0" lang="en" sz="1700" b="1" i="0" u="none" strike="noStrike" kern="0" cap="none" spc="0" normalizeH="0" baseline="30000" noProof="0" dirty="0">
                <a:ln>
                  <a:noFill/>
                </a:ln>
                <a:solidFill>
                  <a:srgbClr val="434343"/>
                </a:solidFill>
                <a:effectLst/>
                <a:uLnTx/>
                <a:uFillTx/>
                <a:latin typeface="Red Hat Text"/>
                <a:ea typeface="Red Hat Text"/>
                <a:cs typeface="Red Hat Text"/>
                <a:sym typeface="Red Hat Text"/>
              </a:rPr>
              <a:t>-λs</a:t>
            </a:r>
            <a:endParaRPr kumimoji="0" sz="1700" b="1" i="0" u="none" strike="noStrike" kern="0" cap="none" spc="0" normalizeH="0" baseline="30000" noProof="0" dirty="0">
              <a:ln>
                <a:noFill/>
              </a:ln>
              <a:solidFill>
                <a:srgbClr val="434343"/>
              </a:solidFill>
              <a:effectLst/>
              <a:uLnTx/>
              <a:uFillTx/>
              <a:latin typeface="Red Hat Text"/>
              <a:ea typeface="Red Hat Text"/>
              <a:cs typeface="Red Hat Text"/>
              <a:sym typeface="Red Hat Tex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ed Hat Text"/>
              <a:ea typeface="Red Hat Text"/>
              <a:cs typeface="Red Hat Text"/>
              <a:sym typeface="Red Hat Text"/>
            </a:endParaRPr>
          </a:p>
        </p:txBody>
      </p:sp>
      <p:sp>
        <p:nvSpPr>
          <p:cNvPr id="2944" name="Google Shape;2944;p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40"/>
                                        </p:tgtEl>
                                        <p:attrNameLst>
                                          <p:attrName>style.visibility</p:attrName>
                                        </p:attrNameLst>
                                      </p:cBhvr>
                                      <p:to>
                                        <p:strVal val="visible"/>
                                      </p:to>
                                    </p:set>
                                    <p:animEffect transition="in" filter="fade">
                                      <p:cBhvr>
                                        <p:cTn id="7" dur="1000"/>
                                        <p:tgtEl>
                                          <p:spTgt spid="29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42"/>
                                        </p:tgtEl>
                                        <p:attrNameLst>
                                          <p:attrName>style.visibility</p:attrName>
                                        </p:attrNameLst>
                                      </p:cBhvr>
                                      <p:to>
                                        <p:strVal val="visible"/>
                                      </p:to>
                                    </p:set>
                                    <p:animEffect transition="in" filter="fade">
                                      <p:cBhvr>
                                        <p:cTn id="12" dur="1000"/>
                                        <p:tgtEl>
                                          <p:spTgt spid="29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43">
                                            <p:txEl>
                                              <p:pRg st="0" end="0"/>
                                            </p:txEl>
                                          </p:spTgt>
                                        </p:tgtEl>
                                        <p:attrNameLst>
                                          <p:attrName>style.visibility</p:attrName>
                                        </p:attrNameLst>
                                      </p:cBhvr>
                                      <p:to>
                                        <p:strVal val="visible"/>
                                      </p:to>
                                    </p:set>
                                    <p:animEffect transition="in" filter="fade">
                                      <p:cBhvr>
                                        <p:cTn id="17" dur="1000"/>
                                        <p:tgtEl>
                                          <p:spTgt spid="294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43">
                                            <p:txEl>
                                              <p:pRg st="3" end="3"/>
                                            </p:txEl>
                                          </p:spTgt>
                                        </p:tgtEl>
                                        <p:attrNameLst>
                                          <p:attrName>style.visibility</p:attrName>
                                        </p:attrNameLst>
                                      </p:cBhvr>
                                      <p:to>
                                        <p:strVal val="visible"/>
                                      </p:to>
                                    </p:set>
                                    <p:animEffect transition="in" filter="fade">
                                      <p:cBhvr>
                                        <p:cTn id="22" dur="1000"/>
                                        <p:tgtEl>
                                          <p:spTgt spid="29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43">
                                            <p:txEl>
                                              <p:pRg st="5" end="5"/>
                                            </p:txEl>
                                          </p:spTgt>
                                        </p:tgtEl>
                                        <p:attrNameLst>
                                          <p:attrName>style.visibility</p:attrName>
                                        </p:attrNameLst>
                                      </p:cBhvr>
                                      <p:to>
                                        <p:strVal val="visible"/>
                                      </p:to>
                                    </p:set>
                                    <p:animEffect transition="in" filter="fade">
                                      <p:cBhvr>
                                        <p:cTn id="27" dur="1000"/>
                                        <p:tgtEl>
                                          <p:spTgt spid="29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948"/>
        <p:cNvGrpSpPr/>
        <p:nvPr/>
      </p:nvGrpSpPr>
      <p:grpSpPr>
        <a:xfrm>
          <a:off x="0" y="0"/>
          <a:ext cx="0" cy="0"/>
          <a:chOff x="0" y="0"/>
          <a:chExt cx="0" cy="0"/>
        </a:xfrm>
      </p:grpSpPr>
      <p:sp>
        <p:nvSpPr>
          <p:cNvPr id="2949" name="Google Shape;2949;p98"/>
          <p:cNvSpPr txBox="1">
            <a:spLocks noGrp="1"/>
          </p:cNvSpPr>
          <p:nvPr>
            <p:ph type="body" idx="1"/>
          </p:nvPr>
        </p:nvSpPr>
        <p:spPr>
          <a:xfrm>
            <a:off x="720000" y="1348575"/>
            <a:ext cx="8119200" cy="33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 b="1" dirty="0"/>
              <a:t>Some rules of thumb which can be used as a guide :</a:t>
            </a:r>
            <a:endParaRPr b="1" dirty="0"/>
          </a:p>
          <a:p>
            <a:pPr marL="0" lvl="0" indent="0" algn="l" rtl="0">
              <a:spcBef>
                <a:spcPts val="0"/>
              </a:spcBef>
              <a:spcAft>
                <a:spcPts val="0"/>
              </a:spcAft>
              <a:buNone/>
            </a:pPr>
            <a:endParaRPr dirty="0"/>
          </a:p>
          <a:p>
            <a:pPr marL="457200" lvl="0" indent="-323850" algn="l" rtl="0">
              <a:spcBef>
                <a:spcPts val="0"/>
              </a:spcBef>
              <a:spcAft>
                <a:spcPts val="0"/>
              </a:spcAft>
              <a:buSzPts val="1500"/>
              <a:buChar char="●"/>
            </a:pPr>
            <a:r>
              <a:rPr lang="en" b="1" dirty="0"/>
              <a:t>E-value &lt; 10</a:t>
            </a:r>
            <a:r>
              <a:rPr lang="en" b="1" baseline="30000" dirty="0"/>
              <a:t>-100 </a:t>
            </a:r>
            <a:r>
              <a:rPr lang="en" dirty="0"/>
              <a:t>			Identical sequences. </a:t>
            </a:r>
            <a:endParaRPr dirty="0"/>
          </a:p>
          <a:p>
            <a:pPr marL="457200" lvl="0" indent="0" algn="l" rtl="0">
              <a:spcBef>
                <a:spcPts val="0"/>
              </a:spcBef>
              <a:spcAft>
                <a:spcPts val="0"/>
              </a:spcAft>
              <a:buNone/>
            </a:pPr>
            <a:endParaRPr dirty="0"/>
          </a:p>
          <a:p>
            <a:pPr marL="457200" lvl="0" indent="-323850" algn="l" rtl="0">
              <a:spcBef>
                <a:spcPts val="0"/>
              </a:spcBef>
              <a:spcAft>
                <a:spcPts val="0"/>
              </a:spcAft>
              <a:buSzPts val="1500"/>
              <a:buChar char="●"/>
            </a:pPr>
            <a:r>
              <a:rPr lang="en" b="1" dirty="0"/>
              <a:t>10</a:t>
            </a:r>
            <a:r>
              <a:rPr lang="en" b="1" baseline="30000" dirty="0"/>
              <a:t>-50</a:t>
            </a:r>
            <a:r>
              <a:rPr lang="en" b="1" dirty="0"/>
              <a:t> &lt; E-value &lt; 10</a:t>
            </a:r>
            <a:r>
              <a:rPr lang="en" b="1" baseline="30000" dirty="0"/>
              <a:t>-100</a:t>
            </a:r>
            <a:r>
              <a:rPr lang="en" dirty="0"/>
              <a:t> 		Almost identical sequences</a:t>
            </a:r>
            <a:endParaRPr dirty="0"/>
          </a:p>
          <a:p>
            <a:pPr marL="457200" lvl="0" indent="0" algn="l" rtl="0">
              <a:spcBef>
                <a:spcPts val="0"/>
              </a:spcBef>
              <a:spcAft>
                <a:spcPts val="0"/>
              </a:spcAft>
              <a:buNone/>
            </a:pPr>
            <a:endParaRPr dirty="0"/>
          </a:p>
          <a:p>
            <a:pPr marL="457200" lvl="0" indent="-323850" algn="l" rtl="0">
              <a:spcBef>
                <a:spcPts val="0"/>
              </a:spcBef>
              <a:spcAft>
                <a:spcPts val="0"/>
              </a:spcAft>
              <a:buSzPts val="1500"/>
              <a:buChar char="●"/>
            </a:pPr>
            <a:r>
              <a:rPr lang="en" b="1" dirty="0"/>
              <a:t>10</a:t>
            </a:r>
            <a:r>
              <a:rPr lang="en" b="1" baseline="30000" dirty="0"/>
              <a:t>-10</a:t>
            </a:r>
            <a:r>
              <a:rPr lang="en" b="1" dirty="0"/>
              <a:t> &lt; E-value &lt; 10</a:t>
            </a:r>
            <a:r>
              <a:rPr lang="en" b="1" baseline="30000" dirty="0"/>
              <a:t>-50</a:t>
            </a:r>
            <a:r>
              <a:rPr lang="en" b="1" dirty="0"/>
              <a:t> </a:t>
            </a:r>
            <a:r>
              <a:rPr lang="en" dirty="0"/>
              <a:t>		Closely related sequences, could be a domain match or similar. </a:t>
            </a:r>
            <a:endParaRPr dirty="0"/>
          </a:p>
          <a:p>
            <a:pPr marL="457200" lvl="0" indent="0" algn="l" rtl="0">
              <a:spcBef>
                <a:spcPts val="0"/>
              </a:spcBef>
              <a:spcAft>
                <a:spcPts val="0"/>
              </a:spcAft>
              <a:buNone/>
            </a:pPr>
            <a:endParaRPr dirty="0"/>
          </a:p>
          <a:p>
            <a:pPr marL="457200" lvl="0" indent="-323850" algn="l" rtl="0">
              <a:spcBef>
                <a:spcPts val="0"/>
              </a:spcBef>
              <a:spcAft>
                <a:spcPts val="0"/>
              </a:spcAft>
              <a:buSzPts val="1500"/>
              <a:buChar char="●"/>
            </a:pPr>
            <a:r>
              <a:rPr lang="en" dirty="0"/>
              <a:t> </a:t>
            </a:r>
            <a:r>
              <a:rPr lang="en" b="1" dirty="0"/>
              <a:t>1 &lt; E-value &lt; 10</a:t>
            </a:r>
            <a:r>
              <a:rPr lang="en" b="1" baseline="30000" dirty="0"/>
              <a:t>-6</a:t>
            </a:r>
            <a:r>
              <a:rPr lang="en" b="1" dirty="0"/>
              <a:t> </a:t>
            </a:r>
            <a:r>
              <a:rPr lang="en" dirty="0"/>
              <a:t>			true homologue but it is a gray area.</a:t>
            </a:r>
            <a:endParaRPr dirty="0"/>
          </a:p>
          <a:p>
            <a:pPr marL="457200" lvl="0" indent="0" algn="l" rtl="0">
              <a:spcBef>
                <a:spcPts val="0"/>
              </a:spcBef>
              <a:spcAft>
                <a:spcPts val="0"/>
              </a:spcAft>
              <a:buNone/>
            </a:pPr>
            <a:endParaRPr dirty="0"/>
          </a:p>
          <a:p>
            <a:pPr marL="457200" lvl="0" indent="-323850" algn="l" rtl="0">
              <a:spcBef>
                <a:spcPts val="0"/>
              </a:spcBef>
              <a:spcAft>
                <a:spcPts val="0"/>
              </a:spcAft>
              <a:buSzPts val="1500"/>
              <a:buChar char="●"/>
            </a:pPr>
            <a:r>
              <a:rPr lang="en" b="1" dirty="0"/>
              <a:t>E-value &gt; 1 </a:t>
            </a:r>
            <a:r>
              <a:rPr lang="en" dirty="0"/>
              <a:t>			Proteins are most likely not related </a:t>
            </a:r>
            <a:endParaRPr dirty="0"/>
          </a:p>
          <a:p>
            <a:pPr marL="457200" lvl="0" indent="0" algn="l" rtl="0">
              <a:spcBef>
                <a:spcPts val="0"/>
              </a:spcBef>
              <a:spcAft>
                <a:spcPts val="0"/>
              </a:spcAft>
              <a:buNone/>
            </a:pPr>
            <a:endParaRPr dirty="0"/>
          </a:p>
          <a:p>
            <a:pPr marL="457200" lvl="0" indent="-323850" algn="l" rtl="0">
              <a:spcBef>
                <a:spcPts val="0"/>
              </a:spcBef>
              <a:spcAft>
                <a:spcPts val="0"/>
              </a:spcAft>
              <a:buSzPts val="1500"/>
              <a:buChar char="●"/>
            </a:pPr>
            <a:r>
              <a:rPr lang="en" b="1" dirty="0"/>
              <a:t> E-value &gt; 10</a:t>
            </a:r>
            <a:r>
              <a:rPr lang="en" dirty="0"/>
              <a:t> 			Hits are most likely junk unless the query sequence is very short</a:t>
            </a:r>
            <a:endParaRPr dirty="0"/>
          </a:p>
        </p:txBody>
      </p:sp>
      <p:sp>
        <p:nvSpPr>
          <p:cNvPr id="2950" name="Google Shape;2950;p9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E-VALUE (Contd.)</a:t>
            </a:r>
            <a:endParaRPr dirty="0"/>
          </a:p>
        </p:txBody>
      </p:sp>
      <p:sp>
        <p:nvSpPr>
          <p:cNvPr id="2951" name="Google Shape;2951;p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4343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300" b="0" i="0" u="none" strike="noStrike" kern="0" cap="none" spc="0" normalizeH="0" baseline="0" noProof="0">
              <a:ln>
                <a:noFill/>
              </a:ln>
              <a:solidFill>
                <a:srgbClr val="434343"/>
              </a:solidFill>
              <a:effectLst/>
              <a:uLnTx/>
              <a:uFillTx/>
              <a:latin typeface="Red Hat Text"/>
              <a:ea typeface="Red Hat Text"/>
              <a:cs typeface="Red Hat Text"/>
              <a:sym typeface="Red Hat Text"/>
            </a:endParaRPr>
          </a:p>
        </p:txBody>
      </p:sp>
      <p:sp>
        <p:nvSpPr>
          <p:cNvPr id="5" name="Google Shape;2852;p92">
            <a:hlinkClick r:id="rId3" action="ppaction://hlinksldjump"/>
            <a:extLst>
              <a:ext uri="{FF2B5EF4-FFF2-40B4-BE49-F238E27FC236}">
                <a16:creationId xmlns:a16="http://schemas.microsoft.com/office/drawing/2014/main" id="{7ECB0396-8903-4F07-AF60-699F6218A159}"/>
              </a:ext>
            </a:extLst>
          </p:cNvPr>
          <p:cNvSpPr txBox="1"/>
          <p:nvPr/>
        </p:nvSpPr>
        <p:spPr>
          <a:xfrm>
            <a:off x="7410091" y="4727275"/>
            <a:ext cx="707400" cy="3078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sng" strike="noStrike" kern="0" cap="none" spc="0" normalizeH="0" baseline="0" noProof="0" dirty="0">
                <a:ln>
                  <a:noFill/>
                </a:ln>
                <a:solidFill>
                  <a:srgbClr val="000000"/>
                </a:solidFill>
                <a:effectLst/>
                <a:uLnTx/>
                <a:uFillTx/>
                <a:latin typeface="Arial"/>
                <a:ea typeface="Arial"/>
                <a:cs typeface="Arial"/>
                <a:sym typeface="Arial"/>
              </a:rPr>
              <a:t>BACK</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5"/>
        <p:cNvGrpSpPr/>
        <p:nvPr/>
      </p:nvGrpSpPr>
      <p:grpSpPr>
        <a:xfrm>
          <a:off x="0" y="0"/>
          <a:ext cx="0" cy="0"/>
          <a:chOff x="0" y="0"/>
          <a:chExt cx="0" cy="0"/>
        </a:xfrm>
      </p:grpSpPr>
      <p:sp>
        <p:nvSpPr>
          <p:cNvPr id="2956" name="Google Shape;2956;p99"/>
          <p:cNvSpPr txBox="1">
            <a:spLocks noGrp="1"/>
          </p:cNvSpPr>
          <p:nvPr>
            <p:ph type="title"/>
          </p:nvPr>
        </p:nvSpPr>
        <p:spPr>
          <a:xfrm>
            <a:off x="1119975" y="775675"/>
            <a:ext cx="6319800" cy="4782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dirty="0">
                <a:solidFill>
                  <a:srgbClr val="2A1543"/>
                </a:solidFill>
              </a:rPr>
              <a:t>USES OF BLAST</a:t>
            </a:r>
            <a:endParaRPr dirty="0"/>
          </a:p>
        </p:txBody>
      </p:sp>
      <p:sp>
        <p:nvSpPr>
          <p:cNvPr id="2957" name="Google Shape;2957;p99"/>
          <p:cNvSpPr txBox="1">
            <a:spLocks noGrp="1"/>
          </p:cNvSpPr>
          <p:nvPr>
            <p:ph type="subTitle" idx="3"/>
          </p:nvPr>
        </p:nvSpPr>
        <p:spPr>
          <a:xfrm>
            <a:off x="640080" y="1446380"/>
            <a:ext cx="8188960" cy="2808761"/>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700" dirty="0">
                <a:solidFill>
                  <a:srgbClr val="2A1543"/>
                </a:solidFill>
                <a:ea typeface="Montserrat"/>
                <a:cs typeface="Montserrat"/>
                <a:sym typeface="Montserrat"/>
              </a:rPr>
              <a:t>● </a:t>
            </a:r>
            <a:r>
              <a:rPr lang="en" sz="1800" dirty="0">
                <a:solidFill>
                  <a:srgbClr val="2A1543"/>
                </a:solidFill>
              </a:rPr>
              <a:t>Identifying Species 	- </a:t>
            </a:r>
            <a:r>
              <a:rPr lang="en" sz="1800" dirty="0">
                <a:sym typeface="Red Hat Text"/>
              </a:rPr>
              <a:t>possibly correctly identify a species or find </a:t>
            </a:r>
            <a:r>
              <a:rPr lang="en" sz="1800" dirty="0"/>
              <a:t>			                    </a:t>
            </a:r>
            <a:r>
              <a:rPr lang="en" sz="1800" dirty="0">
                <a:sym typeface="Red Hat Text"/>
              </a:rPr>
              <a:t>homologous species.</a:t>
            </a:r>
            <a:endParaRPr sz="1800" dirty="0">
              <a:solidFill>
                <a:srgbClr val="2A1543"/>
              </a:solidFill>
            </a:endParaRPr>
          </a:p>
          <a:p>
            <a:pPr marL="0" lvl="0" indent="0" algn="just" rtl="0">
              <a:lnSpc>
                <a:spcPct val="115000"/>
              </a:lnSpc>
              <a:spcBef>
                <a:spcPts val="0"/>
              </a:spcBef>
              <a:spcAft>
                <a:spcPts val="0"/>
              </a:spcAft>
              <a:buNone/>
            </a:pPr>
            <a:r>
              <a:rPr lang="en" sz="1800" dirty="0">
                <a:solidFill>
                  <a:srgbClr val="2A1543"/>
                </a:solidFill>
                <a:ea typeface="Montserrat"/>
                <a:cs typeface="Montserrat"/>
                <a:sym typeface="Montserrat"/>
              </a:rPr>
              <a:t>● </a:t>
            </a:r>
            <a:r>
              <a:rPr lang="en" sz="1800" dirty="0">
                <a:solidFill>
                  <a:srgbClr val="2A1543"/>
                </a:solidFill>
              </a:rPr>
              <a:t>Looking for domains 	- locate domain of a protein sequence.</a:t>
            </a:r>
            <a:endParaRPr sz="1800" dirty="0">
              <a:solidFill>
                <a:srgbClr val="2A1543"/>
              </a:solidFill>
            </a:endParaRPr>
          </a:p>
          <a:p>
            <a:pPr marL="0" lvl="0" indent="0" algn="just" rtl="0">
              <a:lnSpc>
                <a:spcPct val="115000"/>
              </a:lnSpc>
              <a:spcBef>
                <a:spcPts val="0"/>
              </a:spcBef>
              <a:spcAft>
                <a:spcPts val="0"/>
              </a:spcAft>
              <a:buNone/>
            </a:pPr>
            <a:r>
              <a:rPr lang="en" sz="1800" dirty="0">
                <a:solidFill>
                  <a:srgbClr val="2A1543"/>
                </a:solidFill>
                <a:ea typeface="Montserrat"/>
                <a:cs typeface="Montserrat"/>
                <a:sym typeface="Montserrat"/>
              </a:rPr>
              <a:t>● </a:t>
            </a:r>
            <a:r>
              <a:rPr lang="en" sz="1800" dirty="0">
                <a:solidFill>
                  <a:srgbClr val="2A1543"/>
                </a:solidFill>
              </a:rPr>
              <a:t>Establishing phylogeny 	- </a:t>
            </a:r>
            <a:r>
              <a:rPr lang="en" sz="1800" dirty="0">
                <a:sym typeface="Red Hat Text"/>
              </a:rPr>
              <a:t>create a evolution tree using the BLAST </a:t>
            </a:r>
          </a:p>
          <a:p>
            <a:pPr marL="0" lvl="0" indent="0" algn="just" rtl="0">
              <a:lnSpc>
                <a:spcPct val="115000"/>
              </a:lnSpc>
              <a:spcBef>
                <a:spcPts val="0"/>
              </a:spcBef>
              <a:spcAft>
                <a:spcPts val="0"/>
              </a:spcAft>
              <a:buNone/>
            </a:pPr>
            <a:r>
              <a:rPr lang="en" sz="1800" dirty="0"/>
              <a:t>			   </a:t>
            </a:r>
            <a:r>
              <a:rPr lang="en" sz="1800" dirty="0">
                <a:sym typeface="Red Hat Text"/>
              </a:rPr>
              <a:t>web-page.</a:t>
            </a:r>
            <a:endParaRPr sz="1800" dirty="0">
              <a:solidFill>
                <a:srgbClr val="2A1543"/>
              </a:solidFill>
            </a:endParaRPr>
          </a:p>
          <a:p>
            <a:pPr marL="0" lvl="0" indent="0" algn="just" rtl="0">
              <a:lnSpc>
                <a:spcPct val="115000"/>
              </a:lnSpc>
              <a:spcBef>
                <a:spcPts val="0"/>
              </a:spcBef>
              <a:spcAft>
                <a:spcPts val="0"/>
              </a:spcAft>
              <a:buNone/>
            </a:pPr>
            <a:r>
              <a:rPr lang="en" sz="1800" dirty="0">
                <a:solidFill>
                  <a:srgbClr val="2A1543"/>
                </a:solidFill>
                <a:ea typeface="Montserrat"/>
                <a:cs typeface="Montserrat"/>
                <a:sym typeface="Montserrat"/>
              </a:rPr>
              <a:t>● </a:t>
            </a:r>
            <a:r>
              <a:rPr lang="en" sz="1800" dirty="0">
                <a:solidFill>
                  <a:srgbClr val="2A1543"/>
                </a:solidFill>
              </a:rPr>
              <a:t>DNA Mapping 		- map </a:t>
            </a:r>
            <a:r>
              <a:rPr lang="en" sz="1800" dirty="0">
                <a:sym typeface="Red Hat Text"/>
              </a:rPr>
              <a:t>a gene sequence at an unknown location with 		                    relevant sequences.</a:t>
            </a:r>
            <a:endParaRPr sz="1800" dirty="0">
              <a:solidFill>
                <a:srgbClr val="2A1543"/>
              </a:solidFill>
            </a:endParaRPr>
          </a:p>
          <a:p>
            <a:pPr marL="0" lvl="0" indent="0" algn="just" rtl="0">
              <a:lnSpc>
                <a:spcPct val="115000"/>
              </a:lnSpc>
              <a:spcBef>
                <a:spcPts val="0"/>
              </a:spcBef>
              <a:spcAft>
                <a:spcPts val="0"/>
              </a:spcAft>
              <a:buNone/>
            </a:pPr>
            <a:r>
              <a:rPr lang="en" sz="1800" dirty="0">
                <a:solidFill>
                  <a:srgbClr val="2A1543"/>
                </a:solidFill>
                <a:ea typeface="Montserrat"/>
                <a:cs typeface="Montserrat"/>
                <a:sym typeface="Montserrat"/>
              </a:rPr>
              <a:t>● </a:t>
            </a:r>
            <a:r>
              <a:rPr lang="en" sz="1800" dirty="0">
                <a:solidFill>
                  <a:srgbClr val="2A1543"/>
                </a:solidFill>
              </a:rPr>
              <a:t>Comparison 		- </a:t>
            </a:r>
            <a:r>
              <a:rPr lang="en" sz="1800" dirty="0">
                <a:sym typeface="Red Hat Text"/>
              </a:rPr>
              <a:t>locate common genes in two related species.</a:t>
            </a:r>
            <a:endParaRPr sz="1800" dirty="0">
              <a:solidFill>
                <a:srgbClr val="2A1543"/>
              </a:solidFill>
            </a:endParaRPr>
          </a:p>
          <a:p>
            <a:pPr marL="0" lvl="0" indent="0" algn="just" rtl="0">
              <a:spcBef>
                <a:spcPts val="0"/>
              </a:spcBef>
              <a:spcAft>
                <a:spcPts val="0"/>
              </a:spcAft>
              <a:buNone/>
            </a:pPr>
            <a:endParaRPr dirty="0"/>
          </a:p>
        </p:txBody>
      </p:sp>
      <p:sp>
        <p:nvSpPr>
          <p:cNvPr id="2958" name="Google Shape;2958;p9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2A15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300" b="0" i="0" u="none" strike="noStrike" kern="0" cap="none" spc="0" normalizeH="0" baseline="0" noProof="0">
              <a:ln>
                <a:noFill/>
              </a:ln>
              <a:solidFill>
                <a:srgbClr val="2A1543"/>
              </a:solidFill>
              <a:effectLst/>
              <a:uLnTx/>
              <a:uFillTx/>
              <a:latin typeface="Red Hat Text"/>
              <a:ea typeface="Red Hat Text"/>
              <a:cs typeface="Red Hat Text"/>
              <a:sym typeface="Red Hat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5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5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5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graphicFrame>
        <p:nvGraphicFramePr>
          <p:cNvPr id="2963" name="Google Shape;2963;p100"/>
          <p:cNvGraphicFramePr/>
          <p:nvPr/>
        </p:nvGraphicFramePr>
        <p:xfrm>
          <a:off x="1157299" y="1502137"/>
          <a:ext cx="6476877" cy="2829775"/>
        </p:xfrm>
        <a:graphic>
          <a:graphicData uri="http://schemas.openxmlformats.org/drawingml/2006/table">
            <a:tbl>
              <a:tblPr>
                <a:noFill/>
              </a:tblPr>
              <a:tblGrid>
                <a:gridCol w="662319">
                  <a:extLst>
                    <a:ext uri="{9D8B030D-6E8A-4147-A177-3AD203B41FA5}">
                      <a16:colId xmlns:a16="http://schemas.microsoft.com/office/drawing/2014/main" val="20000"/>
                    </a:ext>
                  </a:extLst>
                </a:gridCol>
                <a:gridCol w="1214362">
                  <a:extLst>
                    <a:ext uri="{9D8B030D-6E8A-4147-A177-3AD203B41FA5}">
                      <a16:colId xmlns:a16="http://schemas.microsoft.com/office/drawing/2014/main" val="20001"/>
                    </a:ext>
                  </a:extLst>
                </a:gridCol>
                <a:gridCol w="2418318">
                  <a:extLst>
                    <a:ext uri="{9D8B030D-6E8A-4147-A177-3AD203B41FA5}">
                      <a16:colId xmlns:a16="http://schemas.microsoft.com/office/drawing/2014/main" val="20002"/>
                    </a:ext>
                  </a:extLst>
                </a:gridCol>
                <a:gridCol w="2181878">
                  <a:extLst>
                    <a:ext uri="{9D8B030D-6E8A-4147-A177-3AD203B41FA5}">
                      <a16:colId xmlns:a16="http://schemas.microsoft.com/office/drawing/2014/main" val="20003"/>
                    </a:ext>
                  </a:extLst>
                </a:gridCol>
              </a:tblGrid>
              <a:tr h="587250">
                <a:tc rowSpan="2" gridSpan="2">
                  <a:txBody>
                    <a:bodyPr/>
                    <a:lstStyle/>
                    <a:p>
                      <a:pPr marL="0" lvl="0" indent="0" algn="ctr" rtl="0">
                        <a:spcBef>
                          <a:spcPts val="0"/>
                        </a:spcBef>
                        <a:spcAft>
                          <a:spcPts val="0"/>
                        </a:spcAft>
                        <a:buNone/>
                      </a:pPr>
                      <a:endParaRPr sz="2000" dirty="0">
                        <a:solidFill>
                          <a:schemeClr val="lt1"/>
                        </a:solidFill>
                        <a:latin typeface="Fredoka One"/>
                        <a:ea typeface="Fredoka One"/>
                        <a:cs typeface="Fredoka One"/>
                        <a:sym typeface="Fredoka One"/>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6"/>
                    </a:solidFill>
                  </a:tcPr>
                </a:tc>
                <a:tc rowSpan="2" hMerge="1">
                  <a:txBody>
                    <a:bodyPr/>
                    <a:lstStyle/>
                    <a:p>
                      <a:endParaRPr lang="en-US"/>
                    </a:p>
                  </a:txBody>
                  <a:tcPr/>
                </a:tc>
                <a:tc gridSpan="2">
                  <a:txBody>
                    <a:bodyPr/>
                    <a:lstStyle/>
                    <a:p>
                      <a:pPr marL="0" lvl="0" indent="0" algn="ctr" rtl="0">
                        <a:spcBef>
                          <a:spcPts val="0"/>
                        </a:spcBef>
                        <a:spcAft>
                          <a:spcPts val="0"/>
                        </a:spcAft>
                        <a:buNone/>
                      </a:pPr>
                      <a:r>
                        <a:rPr lang="en" sz="2000">
                          <a:solidFill>
                            <a:schemeClr val="dk1"/>
                          </a:solidFill>
                          <a:latin typeface="Fredoka One"/>
                          <a:ea typeface="Fredoka One"/>
                          <a:cs typeface="Fredoka One"/>
                          <a:sym typeface="Fredoka One"/>
                        </a:rPr>
                        <a:t>DATABASE</a:t>
                      </a:r>
                      <a:endParaRPr sz="2000">
                        <a:solidFill>
                          <a:schemeClr val="dk1"/>
                        </a:solidFill>
                        <a:latin typeface="Fredoka One"/>
                        <a:ea typeface="Fredoka One"/>
                        <a:cs typeface="Fredoka One"/>
                        <a:sym typeface="Fredoka One"/>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6"/>
                    </a:solidFill>
                  </a:tcPr>
                </a:tc>
                <a:tc hMerge="1">
                  <a:txBody>
                    <a:bodyPr/>
                    <a:lstStyle/>
                    <a:p>
                      <a:endParaRPr lang="en-US"/>
                    </a:p>
                  </a:txBody>
                  <a:tcPr/>
                </a:tc>
                <a:extLst>
                  <a:ext uri="{0D108BD9-81ED-4DB2-BD59-A6C34878D82A}">
                    <a16:rowId xmlns:a16="http://schemas.microsoft.com/office/drawing/2014/main" val="10000"/>
                  </a:ext>
                </a:extLst>
              </a:tr>
              <a:tr h="535675">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2000" dirty="0">
                          <a:solidFill>
                            <a:schemeClr val="dk1"/>
                          </a:solidFill>
                          <a:latin typeface="Fredoka One"/>
                          <a:ea typeface="Fredoka One"/>
                          <a:cs typeface="Fredoka One"/>
                          <a:sym typeface="Fredoka One"/>
                        </a:rPr>
                        <a:t>DNA</a:t>
                      </a:r>
                      <a:endParaRPr sz="2000" dirty="0">
                        <a:solidFill>
                          <a:schemeClr val="dk1"/>
                        </a:solidFill>
                        <a:latin typeface="Fredoka One"/>
                        <a:ea typeface="Fredoka One"/>
                        <a:cs typeface="Fredoka One"/>
                        <a:sym typeface="Fredoka One"/>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2000">
                          <a:solidFill>
                            <a:schemeClr val="dk1"/>
                          </a:solidFill>
                          <a:latin typeface="Fredoka One"/>
                          <a:ea typeface="Fredoka One"/>
                          <a:cs typeface="Fredoka One"/>
                          <a:sym typeface="Fredoka One"/>
                        </a:rPr>
                        <a:t>Protein</a:t>
                      </a:r>
                      <a:endParaRPr sz="2000">
                        <a:solidFill>
                          <a:schemeClr val="dk1"/>
                        </a:solidFill>
                        <a:latin typeface="Fredoka One"/>
                        <a:ea typeface="Fredoka One"/>
                        <a:cs typeface="Fredoka One"/>
                        <a:sym typeface="Fredoka One"/>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745775">
                <a:tc rowSpan="2">
                  <a:txBody>
                    <a:bodyPr/>
                    <a:lstStyle/>
                    <a:p>
                      <a:pPr marL="0" lvl="0" indent="0" algn="ctr" rtl="0">
                        <a:spcBef>
                          <a:spcPts val="0"/>
                        </a:spcBef>
                        <a:spcAft>
                          <a:spcPts val="0"/>
                        </a:spcAft>
                        <a:buNone/>
                      </a:pPr>
                      <a:r>
                        <a:rPr lang="en" sz="2000">
                          <a:solidFill>
                            <a:schemeClr val="dk1"/>
                          </a:solidFill>
                          <a:latin typeface="Fredoka One"/>
                          <a:ea typeface="Fredoka One"/>
                          <a:cs typeface="Fredoka One"/>
                          <a:sym typeface="Fredoka One"/>
                        </a:rPr>
                        <a:t>Q</a:t>
                      </a:r>
                      <a:endParaRPr sz="2000">
                        <a:solidFill>
                          <a:schemeClr val="dk1"/>
                        </a:solidFill>
                        <a:latin typeface="Fredoka One"/>
                        <a:ea typeface="Fredoka One"/>
                        <a:cs typeface="Fredoka One"/>
                        <a:sym typeface="Fredoka One"/>
                      </a:endParaRPr>
                    </a:p>
                    <a:p>
                      <a:pPr marL="0" lvl="0" indent="0" algn="ctr" rtl="0">
                        <a:spcBef>
                          <a:spcPts val="0"/>
                        </a:spcBef>
                        <a:spcAft>
                          <a:spcPts val="0"/>
                        </a:spcAft>
                        <a:buNone/>
                      </a:pPr>
                      <a:r>
                        <a:rPr lang="en" sz="2000">
                          <a:solidFill>
                            <a:schemeClr val="dk1"/>
                          </a:solidFill>
                          <a:latin typeface="Fredoka One"/>
                          <a:ea typeface="Fredoka One"/>
                          <a:cs typeface="Fredoka One"/>
                          <a:sym typeface="Fredoka One"/>
                        </a:rPr>
                        <a:t>U</a:t>
                      </a:r>
                      <a:endParaRPr sz="2000">
                        <a:solidFill>
                          <a:schemeClr val="dk1"/>
                        </a:solidFill>
                        <a:latin typeface="Fredoka One"/>
                        <a:ea typeface="Fredoka One"/>
                        <a:cs typeface="Fredoka One"/>
                        <a:sym typeface="Fredoka One"/>
                      </a:endParaRPr>
                    </a:p>
                    <a:p>
                      <a:pPr marL="0" lvl="0" indent="0" algn="ctr" rtl="0">
                        <a:spcBef>
                          <a:spcPts val="0"/>
                        </a:spcBef>
                        <a:spcAft>
                          <a:spcPts val="0"/>
                        </a:spcAft>
                        <a:buNone/>
                      </a:pPr>
                      <a:r>
                        <a:rPr lang="en" sz="2000">
                          <a:solidFill>
                            <a:schemeClr val="dk1"/>
                          </a:solidFill>
                          <a:latin typeface="Fredoka One"/>
                          <a:ea typeface="Fredoka One"/>
                          <a:cs typeface="Fredoka One"/>
                          <a:sym typeface="Fredoka One"/>
                        </a:rPr>
                        <a:t>E</a:t>
                      </a:r>
                      <a:endParaRPr sz="2000">
                        <a:solidFill>
                          <a:schemeClr val="dk1"/>
                        </a:solidFill>
                        <a:latin typeface="Fredoka One"/>
                        <a:ea typeface="Fredoka One"/>
                        <a:cs typeface="Fredoka One"/>
                        <a:sym typeface="Fredoka One"/>
                      </a:endParaRPr>
                    </a:p>
                    <a:p>
                      <a:pPr marL="0" lvl="0" indent="0" algn="ctr" rtl="0">
                        <a:spcBef>
                          <a:spcPts val="0"/>
                        </a:spcBef>
                        <a:spcAft>
                          <a:spcPts val="0"/>
                        </a:spcAft>
                        <a:buNone/>
                      </a:pPr>
                      <a:r>
                        <a:rPr lang="en" sz="2000">
                          <a:solidFill>
                            <a:schemeClr val="dk1"/>
                          </a:solidFill>
                          <a:latin typeface="Fredoka One"/>
                          <a:ea typeface="Fredoka One"/>
                          <a:cs typeface="Fredoka One"/>
                          <a:sym typeface="Fredoka One"/>
                        </a:rPr>
                        <a:t>R</a:t>
                      </a:r>
                      <a:endParaRPr sz="2000">
                        <a:solidFill>
                          <a:schemeClr val="dk1"/>
                        </a:solidFill>
                        <a:latin typeface="Fredoka One"/>
                        <a:ea typeface="Fredoka One"/>
                        <a:cs typeface="Fredoka One"/>
                        <a:sym typeface="Fredoka One"/>
                      </a:endParaRPr>
                    </a:p>
                    <a:p>
                      <a:pPr marL="0" lvl="0" indent="0" algn="ctr" rtl="0">
                        <a:spcBef>
                          <a:spcPts val="0"/>
                        </a:spcBef>
                        <a:spcAft>
                          <a:spcPts val="0"/>
                        </a:spcAft>
                        <a:buNone/>
                      </a:pPr>
                      <a:r>
                        <a:rPr lang="en" sz="2000">
                          <a:solidFill>
                            <a:schemeClr val="dk1"/>
                          </a:solidFill>
                          <a:latin typeface="Fredoka One"/>
                          <a:ea typeface="Fredoka One"/>
                          <a:cs typeface="Fredoka One"/>
                          <a:sym typeface="Fredoka One"/>
                        </a:rPr>
                        <a:t>Y</a:t>
                      </a:r>
                      <a:endParaRPr sz="2000">
                        <a:solidFill>
                          <a:schemeClr val="dk1"/>
                        </a:solidFill>
                        <a:latin typeface="Fredoka One"/>
                        <a:ea typeface="Fredoka One"/>
                        <a:cs typeface="Fredoka One"/>
                        <a:sym typeface="Fredoka One"/>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2000">
                          <a:solidFill>
                            <a:schemeClr val="dk1"/>
                          </a:solidFill>
                          <a:latin typeface="Fredoka One"/>
                          <a:ea typeface="Fredoka One"/>
                          <a:cs typeface="Fredoka One"/>
                          <a:sym typeface="Fredoka One"/>
                        </a:rPr>
                        <a:t>DNA</a:t>
                      </a:r>
                      <a:endParaRPr sz="2000">
                        <a:solidFill>
                          <a:schemeClr val="dk1"/>
                        </a:solidFill>
                        <a:latin typeface="Fredoka One"/>
                        <a:ea typeface="Fredoka One"/>
                        <a:cs typeface="Fredoka One"/>
                        <a:sym typeface="Fredoka One"/>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dirty="0">
                          <a:solidFill>
                            <a:schemeClr val="dk1"/>
                          </a:solidFill>
                          <a:latin typeface="Red Hat Text"/>
                          <a:ea typeface="Red Hat Text"/>
                          <a:cs typeface="Red Hat Text"/>
                          <a:sym typeface="Red Hat Text"/>
                        </a:rPr>
                        <a:t>          </a:t>
                      </a:r>
                      <a:endParaRPr dirty="0">
                        <a:solidFill>
                          <a:schemeClr val="dk1"/>
                        </a:solidFill>
                        <a:latin typeface="Red Hat Text"/>
                        <a:ea typeface="Red Hat Text"/>
                        <a:cs typeface="Red Hat Text"/>
                        <a:sym typeface="Red Hat Text"/>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1"/>
                        </a:solidFill>
                        <a:latin typeface="Red Hat Text"/>
                        <a:ea typeface="Red Hat Text"/>
                        <a:cs typeface="Red Hat Text"/>
                        <a:sym typeface="Red Hat Text"/>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745775">
                <a:tc vMerge="1">
                  <a:txBody>
                    <a:bodyPr/>
                    <a:lstStyle/>
                    <a:p>
                      <a:endParaRPr lang="en-US"/>
                    </a:p>
                  </a:txBody>
                  <a:tcPr/>
                </a:tc>
                <a:tc>
                  <a:txBody>
                    <a:bodyPr/>
                    <a:lstStyle/>
                    <a:p>
                      <a:pPr marL="0" lvl="0" indent="0" algn="ctr" rtl="0">
                        <a:spcBef>
                          <a:spcPts val="0"/>
                        </a:spcBef>
                        <a:spcAft>
                          <a:spcPts val="0"/>
                        </a:spcAft>
                        <a:buNone/>
                      </a:pPr>
                      <a:r>
                        <a:rPr lang="en" sz="2000">
                          <a:solidFill>
                            <a:schemeClr val="dk1"/>
                          </a:solidFill>
                          <a:latin typeface="Fredoka One"/>
                          <a:ea typeface="Fredoka One"/>
                          <a:cs typeface="Fredoka One"/>
                          <a:sym typeface="Fredoka One"/>
                        </a:rPr>
                        <a:t>Protein</a:t>
                      </a:r>
                      <a:endParaRPr sz="2000">
                        <a:solidFill>
                          <a:schemeClr val="dk1"/>
                        </a:solidFill>
                        <a:latin typeface="Fredoka One"/>
                        <a:ea typeface="Fredoka One"/>
                        <a:cs typeface="Fredoka One"/>
                        <a:sym typeface="Fredoka One"/>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dirty="0">
                        <a:solidFill>
                          <a:schemeClr val="dk1"/>
                        </a:solidFill>
                        <a:latin typeface="Red Hat Text"/>
                        <a:ea typeface="Red Hat Text"/>
                        <a:cs typeface="Red Hat Text"/>
                        <a:sym typeface="Red Hat Text"/>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1"/>
                        </a:solidFill>
                        <a:latin typeface="Red Hat Text"/>
                        <a:ea typeface="Red Hat Text"/>
                        <a:cs typeface="Red Hat Text"/>
                        <a:sym typeface="Red Hat Text"/>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2967" name="Google Shape;2967;p10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2A15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300" b="0" i="0" u="none" strike="noStrike" kern="0" cap="none" spc="0" normalizeH="0" baseline="0" noProof="0">
              <a:ln>
                <a:noFill/>
              </a:ln>
              <a:solidFill>
                <a:srgbClr val="2A1543"/>
              </a:solidFill>
              <a:effectLst/>
              <a:uLnTx/>
              <a:uFillTx/>
              <a:latin typeface="Red Hat Text"/>
              <a:ea typeface="Red Hat Text"/>
              <a:cs typeface="Red Hat Text"/>
              <a:sym typeface="Red Hat Text"/>
            </a:endParaRPr>
          </a:p>
        </p:txBody>
      </p:sp>
      <p:sp>
        <p:nvSpPr>
          <p:cNvPr id="2" name="TextBox 1">
            <a:extLst>
              <a:ext uri="{FF2B5EF4-FFF2-40B4-BE49-F238E27FC236}">
                <a16:creationId xmlns:a16="http://schemas.microsoft.com/office/drawing/2014/main" id="{22C338A4-D73D-4F9B-ADB4-094029C6BCF5}"/>
              </a:ext>
            </a:extLst>
          </p:cNvPr>
          <p:cNvSpPr txBox="1"/>
          <p:nvPr/>
        </p:nvSpPr>
        <p:spPr>
          <a:xfrm>
            <a:off x="3516963" y="2816916"/>
            <a:ext cx="8787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BLASTn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06408919-98E9-4ACA-B84E-658D4CCABBB7}"/>
              </a:ext>
            </a:extLst>
          </p:cNvPr>
          <p:cNvSpPr txBox="1"/>
          <p:nvPr/>
        </p:nvSpPr>
        <p:spPr>
          <a:xfrm>
            <a:off x="6139885" y="3630216"/>
            <a:ext cx="8787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BLASTp</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98C42B7-5277-417F-9EE4-7CB0789FC8B6}"/>
              </a:ext>
            </a:extLst>
          </p:cNvPr>
          <p:cNvSpPr txBox="1"/>
          <p:nvPr/>
        </p:nvSpPr>
        <p:spPr>
          <a:xfrm>
            <a:off x="3688080" y="3630215"/>
            <a:ext cx="11470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tBLASTn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44563EEB-8153-4E35-8DF8-6F0D2B7304BD}"/>
              </a:ext>
            </a:extLst>
          </p:cNvPr>
          <p:cNvSpPr txBox="1"/>
          <p:nvPr/>
        </p:nvSpPr>
        <p:spPr>
          <a:xfrm>
            <a:off x="6138226" y="2816915"/>
            <a:ext cx="8787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BLASTx</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E6293A1D-F4C1-497B-B43B-91F13DFD1115}"/>
              </a:ext>
            </a:extLst>
          </p:cNvPr>
          <p:cNvSpPr txBox="1"/>
          <p:nvPr/>
        </p:nvSpPr>
        <p:spPr>
          <a:xfrm>
            <a:off x="4395738" y="2991322"/>
            <a:ext cx="1004166" cy="307777"/>
          </a:xfrm>
          <a:prstGeom prst="rect">
            <a:avLst/>
          </a:prstGeom>
          <a:noFill/>
          <a:ln>
            <a:solidFill>
              <a:srgbClr val="FF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t</a:t>
            </a:r>
            <a:r>
              <a:rPr kumimoji="0" lang="en" sz="1400" b="0" i="0" u="none" strike="noStrike" kern="0" cap="none" spc="0" normalizeH="0" baseline="0" noProof="0" dirty="0">
                <a:ln>
                  <a:noFill/>
                </a:ln>
                <a:solidFill>
                  <a:srgbClr val="2A1543"/>
                </a:solidFill>
                <a:effectLst/>
                <a:uLnTx/>
                <a:uFillTx/>
                <a:latin typeface="Red Hat Text"/>
                <a:ea typeface="Red Hat Text"/>
                <a:cs typeface="Red Hat Text"/>
                <a:sym typeface="Red Hat Text"/>
              </a:rPr>
              <a:t>BLASTx</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Google Shape;2956;p99">
            <a:extLst>
              <a:ext uri="{FF2B5EF4-FFF2-40B4-BE49-F238E27FC236}">
                <a16:creationId xmlns:a16="http://schemas.microsoft.com/office/drawing/2014/main" id="{06F1619C-C092-4294-A279-EDFCA3EC8E07}"/>
              </a:ext>
            </a:extLst>
          </p:cNvPr>
          <p:cNvSpPr txBox="1">
            <a:spLocks noGrp="1"/>
          </p:cNvSpPr>
          <p:nvPr>
            <p:ph type="title"/>
          </p:nvPr>
        </p:nvSpPr>
        <p:spPr>
          <a:xfrm>
            <a:off x="1119975" y="775675"/>
            <a:ext cx="6319800" cy="4782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dirty="0">
                <a:solidFill>
                  <a:srgbClr val="2A1543"/>
                </a:solidFill>
              </a:rPr>
              <a:t>TYPES OF BLAST</a:t>
            </a:r>
            <a:endParaRPr dirty="0"/>
          </a:p>
        </p:txBody>
      </p:sp>
    </p:spTree>
    <p:extLst>
      <p:ext uri="{BB962C8B-B14F-4D97-AF65-F5344CB8AC3E}">
        <p14:creationId xmlns:p14="http://schemas.microsoft.com/office/powerpoint/2010/main" val="419256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101"/>
          <p:cNvSpPr txBox="1">
            <a:spLocks noGrp="1"/>
          </p:cNvSpPr>
          <p:nvPr>
            <p:ph type="title" idx="4294967295"/>
          </p:nvPr>
        </p:nvSpPr>
        <p:spPr>
          <a:xfrm>
            <a:off x="1590832" y="1739314"/>
            <a:ext cx="2116500" cy="4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6"/>
                </a:solidFill>
              </a:rPr>
              <a:t>FASTA</a:t>
            </a:r>
            <a:endParaRPr sz="2000" dirty="0">
              <a:solidFill>
                <a:schemeClr val="accent6"/>
              </a:solidFill>
            </a:endParaRPr>
          </a:p>
        </p:txBody>
      </p:sp>
      <p:sp>
        <p:nvSpPr>
          <p:cNvPr id="2974" name="Google Shape;2974;p101"/>
          <p:cNvSpPr txBox="1">
            <a:spLocks noGrp="1"/>
          </p:cNvSpPr>
          <p:nvPr>
            <p:ph type="subTitle" idx="4294967295"/>
          </p:nvPr>
        </p:nvSpPr>
        <p:spPr>
          <a:xfrm>
            <a:off x="1590832" y="2072414"/>
            <a:ext cx="2116500" cy="478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2A1543"/>
                </a:solidFill>
              </a:rPr>
              <a:t>Predecessor to BLAST</a:t>
            </a:r>
            <a:endParaRPr sz="1700" b="1" dirty="0"/>
          </a:p>
        </p:txBody>
      </p:sp>
      <p:sp>
        <p:nvSpPr>
          <p:cNvPr id="2975" name="Google Shape;2975;p101"/>
          <p:cNvSpPr txBox="1">
            <a:spLocks noGrp="1"/>
          </p:cNvSpPr>
          <p:nvPr>
            <p:ph type="title" idx="4294967295"/>
          </p:nvPr>
        </p:nvSpPr>
        <p:spPr>
          <a:xfrm>
            <a:off x="1590832" y="2849564"/>
            <a:ext cx="2116500" cy="4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6"/>
                </a:solidFill>
              </a:rPr>
              <a:t>BLAT</a:t>
            </a:r>
            <a:endParaRPr sz="2000" dirty="0">
              <a:solidFill>
                <a:schemeClr val="accent6"/>
              </a:solidFill>
            </a:endParaRPr>
          </a:p>
        </p:txBody>
      </p:sp>
      <p:sp>
        <p:nvSpPr>
          <p:cNvPr id="2976" name="Google Shape;2976;p101"/>
          <p:cNvSpPr txBox="1">
            <a:spLocks noGrp="1"/>
          </p:cNvSpPr>
          <p:nvPr>
            <p:ph type="subTitle" idx="4294967295"/>
          </p:nvPr>
        </p:nvSpPr>
        <p:spPr>
          <a:xfrm>
            <a:off x="1590832" y="3182664"/>
            <a:ext cx="2116500" cy="90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2A1543"/>
                </a:solidFill>
              </a:rPr>
              <a:t>An extremely fast but considerably less sensitive alternative</a:t>
            </a:r>
            <a:endParaRPr dirty="0">
              <a:solidFill>
                <a:srgbClr val="2A1543"/>
              </a:solidFill>
            </a:endParaRPr>
          </a:p>
          <a:p>
            <a:pPr marL="0" lvl="0" indent="0" algn="l" rtl="0">
              <a:lnSpc>
                <a:spcPct val="115000"/>
              </a:lnSpc>
              <a:spcBef>
                <a:spcPts val="0"/>
              </a:spcBef>
              <a:spcAft>
                <a:spcPts val="0"/>
              </a:spcAft>
              <a:buNone/>
            </a:pPr>
            <a:endParaRPr dirty="0">
              <a:solidFill>
                <a:srgbClr val="2A1543"/>
              </a:solidFill>
            </a:endParaRPr>
          </a:p>
        </p:txBody>
      </p:sp>
      <p:sp>
        <p:nvSpPr>
          <p:cNvPr id="2977" name="Google Shape;2977;p101"/>
          <p:cNvSpPr txBox="1">
            <a:spLocks noGrp="1"/>
          </p:cNvSpPr>
          <p:nvPr>
            <p:ph type="title" idx="4294967295"/>
          </p:nvPr>
        </p:nvSpPr>
        <p:spPr>
          <a:xfrm>
            <a:off x="5506371" y="1775558"/>
            <a:ext cx="2116500" cy="4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6"/>
                </a:solidFill>
              </a:rPr>
              <a:t>PLAST</a:t>
            </a:r>
            <a:endParaRPr sz="2000" dirty="0">
              <a:solidFill>
                <a:schemeClr val="accent6"/>
              </a:solidFill>
            </a:endParaRPr>
          </a:p>
        </p:txBody>
      </p:sp>
      <p:sp>
        <p:nvSpPr>
          <p:cNvPr id="2978" name="Google Shape;2978;p101"/>
          <p:cNvSpPr txBox="1">
            <a:spLocks noGrp="1"/>
          </p:cNvSpPr>
          <p:nvPr>
            <p:ph type="subTitle" idx="4294967295"/>
          </p:nvPr>
        </p:nvSpPr>
        <p:spPr>
          <a:xfrm>
            <a:off x="5506371" y="2108658"/>
            <a:ext cx="2116500" cy="6306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rgbClr val="2A1543"/>
                </a:solidFill>
              </a:rPr>
              <a:t>For comparing two banks of sequences</a:t>
            </a:r>
            <a:endParaRPr dirty="0">
              <a:solidFill>
                <a:srgbClr val="2A1543"/>
              </a:solidFill>
            </a:endParaRPr>
          </a:p>
          <a:p>
            <a:pPr marL="0" lvl="0" indent="0" algn="l" rtl="0">
              <a:lnSpc>
                <a:spcPct val="115000"/>
              </a:lnSpc>
              <a:spcBef>
                <a:spcPts val="0"/>
              </a:spcBef>
              <a:spcAft>
                <a:spcPts val="0"/>
              </a:spcAft>
              <a:buNone/>
            </a:pPr>
            <a:endParaRPr dirty="0">
              <a:solidFill>
                <a:srgbClr val="2A1543"/>
              </a:solidFill>
            </a:endParaRPr>
          </a:p>
        </p:txBody>
      </p:sp>
      <p:sp>
        <p:nvSpPr>
          <p:cNvPr id="2979" name="Google Shape;2979;p101"/>
          <p:cNvSpPr txBox="1">
            <a:spLocks noGrp="1"/>
          </p:cNvSpPr>
          <p:nvPr>
            <p:ph type="title" idx="4294967295"/>
          </p:nvPr>
        </p:nvSpPr>
        <p:spPr>
          <a:xfrm>
            <a:off x="5436671" y="2932258"/>
            <a:ext cx="2116500" cy="4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6"/>
                </a:solidFill>
              </a:rPr>
              <a:t>MMseqs</a:t>
            </a:r>
            <a:endParaRPr sz="2000" dirty="0">
              <a:solidFill>
                <a:schemeClr val="accent6"/>
              </a:solidFill>
            </a:endParaRPr>
          </a:p>
        </p:txBody>
      </p:sp>
      <p:sp>
        <p:nvSpPr>
          <p:cNvPr id="2980" name="Google Shape;2980;p101"/>
          <p:cNvSpPr txBox="1">
            <a:spLocks noGrp="1"/>
          </p:cNvSpPr>
          <p:nvPr>
            <p:ph type="subTitle" idx="4294967295"/>
          </p:nvPr>
        </p:nvSpPr>
        <p:spPr>
          <a:xfrm>
            <a:off x="5436670" y="3265358"/>
            <a:ext cx="2620893" cy="90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000000"/>
                </a:solidFill>
                <a:ea typeface="Arial"/>
                <a:cs typeface="Arial"/>
                <a:sym typeface="Arial"/>
              </a:rPr>
              <a:t>Faster, improvements on current search tools</a:t>
            </a:r>
            <a:endParaRPr dirty="0">
              <a:solidFill>
                <a:srgbClr val="000000"/>
              </a:solidFill>
              <a:ea typeface="Arial"/>
              <a:cs typeface="Arial"/>
              <a:sym typeface="Arial"/>
            </a:endParaRPr>
          </a:p>
          <a:p>
            <a:pPr marL="0" lvl="0" indent="0" algn="l" rtl="0">
              <a:lnSpc>
                <a:spcPct val="115000"/>
              </a:lnSpc>
              <a:spcBef>
                <a:spcPts val="0"/>
              </a:spcBef>
              <a:spcAft>
                <a:spcPts val="0"/>
              </a:spcAft>
              <a:buNone/>
            </a:pPr>
            <a:endParaRPr dirty="0">
              <a:solidFill>
                <a:srgbClr val="2A1543"/>
              </a:solidFill>
            </a:endParaRPr>
          </a:p>
          <a:p>
            <a:pPr marL="0" lvl="0" indent="0" algn="l" rtl="0">
              <a:lnSpc>
                <a:spcPct val="115000"/>
              </a:lnSpc>
              <a:spcBef>
                <a:spcPts val="0"/>
              </a:spcBef>
              <a:spcAft>
                <a:spcPts val="0"/>
              </a:spcAft>
              <a:buNone/>
            </a:pPr>
            <a:endParaRPr dirty="0">
              <a:solidFill>
                <a:srgbClr val="2A1543"/>
              </a:solidFill>
            </a:endParaRPr>
          </a:p>
        </p:txBody>
      </p:sp>
      <p:sp>
        <p:nvSpPr>
          <p:cNvPr id="2981" name="Google Shape;2981;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2A15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300" b="0" i="0" u="none" strike="noStrike" kern="0" cap="none" spc="0" normalizeH="0" baseline="0" noProof="0">
              <a:ln>
                <a:noFill/>
              </a:ln>
              <a:solidFill>
                <a:srgbClr val="2A1543"/>
              </a:solidFill>
              <a:effectLst/>
              <a:uLnTx/>
              <a:uFillTx/>
              <a:latin typeface="Red Hat Text"/>
              <a:ea typeface="Red Hat Text"/>
              <a:cs typeface="Red Hat Text"/>
              <a:sym typeface="Red Hat Text"/>
            </a:endParaRPr>
          </a:p>
        </p:txBody>
      </p:sp>
      <p:sp>
        <p:nvSpPr>
          <p:cNvPr id="14" name="Google Shape;2956;p99">
            <a:extLst>
              <a:ext uri="{FF2B5EF4-FFF2-40B4-BE49-F238E27FC236}">
                <a16:creationId xmlns:a16="http://schemas.microsoft.com/office/drawing/2014/main" id="{95A6E313-CE90-4659-BE66-43629A856C11}"/>
              </a:ext>
            </a:extLst>
          </p:cNvPr>
          <p:cNvSpPr txBox="1">
            <a:spLocks noGrp="1"/>
          </p:cNvSpPr>
          <p:nvPr>
            <p:ph type="title"/>
          </p:nvPr>
        </p:nvSpPr>
        <p:spPr>
          <a:xfrm>
            <a:off x="1119975" y="775675"/>
            <a:ext cx="6319800" cy="4782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dirty="0">
                <a:solidFill>
                  <a:srgbClr val="2A1543"/>
                </a:solidFill>
              </a:rPr>
              <a:t>BLAST ALTERNATES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7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8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3" grpId="0"/>
      <p:bldP spid="2974" grpId="0" build="p"/>
      <p:bldP spid="2975" grpId="0"/>
      <p:bldP spid="2976" grpId="0" build="p"/>
      <p:bldP spid="2977" grpId="0"/>
      <p:bldP spid="2978" grpId="0" build="p"/>
      <p:bldP spid="2979" grpId="0"/>
      <p:bldP spid="2980"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sp>
        <p:nvSpPr>
          <p:cNvPr id="2986" name="Google Shape;2986;p102"/>
          <p:cNvSpPr txBox="1">
            <a:spLocks noGrp="1"/>
          </p:cNvSpPr>
          <p:nvPr>
            <p:ph type="subTitle" idx="4294967295"/>
          </p:nvPr>
        </p:nvSpPr>
        <p:spPr>
          <a:xfrm>
            <a:off x="1245828" y="1411705"/>
            <a:ext cx="6652343" cy="3338146"/>
          </a:xfrm>
          <a:prstGeom prst="rect">
            <a:avLst/>
          </a:prstGeom>
        </p:spPr>
        <p:txBody>
          <a:bodyPr spcFirstLastPara="1" wrap="square" lIns="91425" tIns="91425" rIns="91425" bIns="91425" anchor="t" anchorCtr="0">
            <a:noAutofit/>
          </a:bodyPr>
          <a:lstStyle/>
          <a:p>
            <a:pPr marL="133350" lvl="0" indent="0" algn="l" rtl="0">
              <a:lnSpc>
                <a:spcPct val="115000"/>
              </a:lnSpc>
              <a:spcBef>
                <a:spcPts val="0"/>
              </a:spcBef>
              <a:spcAft>
                <a:spcPts val="0"/>
              </a:spcAft>
              <a:buClr>
                <a:schemeClr val="accent4"/>
              </a:buClr>
              <a:buSzPts val="1500"/>
              <a:buNone/>
            </a:pPr>
            <a:r>
              <a:rPr lang="en-IN" dirty="0">
                <a:solidFill>
                  <a:schemeClr val="tx1"/>
                </a:solidFill>
              </a:rPr>
              <a:t>There are HARDWARE accelerated versions of blast.</a:t>
            </a:r>
            <a:endParaRPr lang="en" dirty="0">
              <a:solidFill>
                <a:schemeClr val="tx1"/>
              </a:solidFill>
            </a:endParaRPr>
          </a:p>
          <a:p>
            <a:pPr marL="457200" lvl="0" indent="-323850" algn="l" rtl="0">
              <a:lnSpc>
                <a:spcPct val="115000"/>
              </a:lnSpc>
              <a:spcBef>
                <a:spcPts val="0"/>
              </a:spcBef>
              <a:spcAft>
                <a:spcPts val="0"/>
              </a:spcAft>
              <a:buClr>
                <a:schemeClr val="accent4"/>
              </a:buClr>
              <a:buSzPts val="1500"/>
              <a:buChar char="●"/>
            </a:pPr>
            <a:r>
              <a:rPr lang="en" dirty="0">
                <a:solidFill>
                  <a:schemeClr val="accent4"/>
                </a:solidFill>
              </a:rPr>
              <a:t>FPGA Accelerated:</a:t>
            </a:r>
            <a:endParaRPr dirty="0"/>
          </a:p>
          <a:p>
            <a:pPr marL="914400" lvl="1" indent="-323850" algn="l" rtl="0">
              <a:lnSpc>
                <a:spcPct val="115000"/>
              </a:lnSpc>
              <a:spcBef>
                <a:spcPts val="0"/>
              </a:spcBef>
              <a:spcAft>
                <a:spcPts val="0"/>
              </a:spcAft>
              <a:buSzPts val="1500"/>
              <a:buChar char="○"/>
            </a:pPr>
            <a:r>
              <a:rPr lang="en" dirty="0"/>
              <a:t>FPGA accelerator</a:t>
            </a:r>
            <a:endParaRPr dirty="0"/>
          </a:p>
          <a:p>
            <a:pPr marL="0" lvl="0" indent="0" algn="l" rtl="0">
              <a:lnSpc>
                <a:spcPct val="115000"/>
              </a:lnSpc>
              <a:spcBef>
                <a:spcPts val="0"/>
              </a:spcBef>
              <a:spcAft>
                <a:spcPts val="0"/>
              </a:spcAft>
              <a:buNone/>
            </a:pPr>
            <a:r>
              <a:rPr lang="en" dirty="0"/>
              <a:t>	</a:t>
            </a:r>
            <a:endParaRPr dirty="0"/>
          </a:p>
          <a:p>
            <a:pPr marL="457200" lvl="0" indent="-323850" algn="l" rtl="0">
              <a:lnSpc>
                <a:spcPct val="115000"/>
              </a:lnSpc>
              <a:spcBef>
                <a:spcPts val="0"/>
              </a:spcBef>
              <a:spcAft>
                <a:spcPts val="0"/>
              </a:spcAft>
              <a:buClr>
                <a:schemeClr val="accent4"/>
              </a:buClr>
              <a:buSzPts val="1500"/>
              <a:buChar char="●"/>
            </a:pPr>
            <a:r>
              <a:rPr lang="en" dirty="0">
                <a:solidFill>
                  <a:schemeClr val="accent4"/>
                </a:solidFill>
              </a:rPr>
              <a:t>GPU Accelerated</a:t>
            </a:r>
            <a:endParaRPr dirty="0"/>
          </a:p>
          <a:p>
            <a:pPr marL="914400" lvl="1" indent="-323850" algn="l" rtl="0">
              <a:lnSpc>
                <a:spcPct val="115000"/>
              </a:lnSpc>
              <a:spcBef>
                <a:spcPts val="0"/>
              </a:spcBef>
              <a:spcAft>
                <a:spcPts val="0"/>
              </a:spcAft>
              <a:buSzPts val="1500"/>
              <a:buChar char="○"/>
            </a:pPr>
            <a:r>
              <a:rPr lang="en" dirty="0"/>
              <a:t>GPU-Blast</a:t>
            </a:r>
            <a:endParaRPr dirty="0"/>
          </a:p>
          <a:p>
            <a:pPr marL="914400" lvl="1" indent="-323850" algn="l" rtl="0">
              <a:lnSpc>
                <a:spcPct val="115000"/>
              </a:lnSpc>
              <a:spcBef>
                <a:spcPts val="0"/>
              </a:spcBef>
              <a:spcAft>
                <a:spcPts val="0"/>
              </a:spcAft>
              <a:buSzPts val="1500"/>
              <a:buChar char="○"/>
            </a:pPr>
            <a:r>
              <a:rPr lang="en" dirty="0"/>
              <a:t>CUDA-Blast</a:t>
            </a:r>
            <a:endParaRPr dirty="0"/>
          </a:p>
          <a:p>
            <a:pPr marL="914400" lvl="1" indent="-323850" algn="l" rtl="0">
              <a:lnSpc>
                <a:spcPct val="115000"/>
              </a:lnSpc>
              <a:spcBef>
                <a:spcPts val="0"/>
              </a:spcBef>
              <a:spcAft>
                <a:spcPts val="0"/>
              </a:spcAft>
              <a:buSzPts val="1500"/>
              <a:buChar char="○"/>
            </a:pPr>
            <a:r>
              <a:rPr lang="en" dirty="0"/>
              <a:t>G-BlastN</a:t>
            </a:r>
            <a:endParaRPr dirty="0"/>
          </a:p>
          <a:p>
            <a:pPr marL="0" lvl="0" indent="0" algn="l" rtl="0">
              <a:lnSpc>
                <a:spcPct val="115000"/>
              </a:lnSpc>
              <a:spcBef>
                <a:spcPts val="0"/>
              </a:spcBef>
              <a:spcAft>
                <a:spcPts val="0"/>
              </a:spcAft>
              <a:buNone/>
            </a:pPr>
            <a:endParaRPr dirty="0"/>
          </a:p>
          <a:p>
            <a:pPr marL="457200" lvl="0" indent="-323850" algn="l" rtl="0">
              <a:lnSpc>
                <a:spcPct val="115000"/>
              </a:lnSpc>
              <a:spcBef>
                <a:spcPts val="0"/>
              </a:spcBef>
              <a:spcAft>
                <a:spcPts val="0"/>
              </a:spcAft>
              <a:buClr>
                <a:schemeClr val="accent4"/>
              </a:buClr>
              <a:buSzPts val="1500"/>
              <a:buChar char="●"/>
            </a:pPr>
            <a:r>
              <a:rPr lang="en" dirty="0">
                <a:solidFill>
                  <a:schemeClr val="accent4"/>
                </a:solidFill>
              </a:rPr>
              <a:t>CPU Accelerated</a:t>
            </a:r>
            <a:endParaRPr dirty="0"/>
          </a:p>
          <a:p>
            <a:pPr marL="914400" lvl="1" indent="-323850" algn="l" rtl="0">
              <a:lnSpc>
                <a:spcPct val="115000"/>
              </a:lnSpc>
              <a:spcBef>
                <a:spcPts val="0"/>
              </a:spcBef>
              <a:spcAft>
                <a:spcPts val="0"/>
              </a:spcAft>
              <a:buSzPts val="1500"/>
              <a:buChar char="○"/>
            </a:pPr>
            <a:r>
              <a:rPr lang="en" dirty="0"/>
              <a:t>MPIBlast</a:t>
            </a:r>
            <a:endParaRPr dirty="0"/>
          </a:p>
          <a:p>
            <a:pPr marL="914400" lvl="1" indent="-323850" algn="l" rtl="0">
              <a:lnSpc>
                <a:spcPct val="115000"/>
              </a:lnSpc>
              <a:spcBef>
                <a:spcPts val="0"/>
              </a:spcBef>
              <a:spcAft>
                <a:spcPts val="0"/>
              </a:spcAft>
              <a:buSzPts val="1500"/>
              <a:buChar char="○"/>
            </a:pPr>
            <a:r>
              <a:rPr lang="en" dirty="0"/>
              <a:t>CaBlast</a:t>
            </a:r>
            <a:endParaRPr dirty="0"/>
          </a:p>
          <a:p>
            <a:pPr marL="914400" lvl="1" indent="-323850" algn="l" rtl="0">
              <a:lnSpc>
                <a:spcPct val="115000"/>
              </a:lnSpc>
              <a:spcBef>
                <a:spcPts val="0"/>
              </a:spcBef>
              <a:spcAft>
                <a:spcPts val="0"/>
              </a:spcAft>
              <a:buSzPts val="1500"/>
              <a:buChar char="○"/>
            </a:pPr>
            <a:r>
              <a:rPr lang="en" dirty="0"/>
              <a:t>Paracel Blast</a:t>
            </a:r>
            <a:endParaRPr dirty="0"/>
          </a:p>
          <a:p>
            <a:pPr marL="0" lvl="0" indent="0" algn="l" rtl="0">
              <a:lnSpc>
                <a:spcPct val="115000"/>
              </a:lnSpc>
              <a:spcBef>
                <a:spcPts val="0"/>
              </a:spcBef>
              <a:spcAft>
                <a:spcPts val="0"/>
              </a:spcAft>
              <a:buNone/>
            </a:pPr>
            <a:endParaRPr dirty="0">
              <a:solidFill>
                <a:srgbClr val="2A1543"/>
              </a:solidFill>
            </a:endParaRPr>
          </a:p>
        </p:txBody>
      </p:sp>
      <p:sp>
        <p:nvSpPr>
          <p:cNvPr id="2988" name="Google Shape;2988;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2A15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1300" b="0" i="0" u="none" strike="noStrike" kern="0" cap="none" spc="0" normalizeH="0" baseline="0" noProof="0">
              <a:ln>
                <a:noFill/>
              </a:ln>
              <a:solidFill>
                <a:srgbClr val="2A1543"/>
              </a:solidFill>
              <a:effectLst/>
              <a:uLnTx/>
              <a:uFillTx/>
              <a:latin typeface="Red Hat Text"/>
              <a:ea typeface="Red Hat Text"/>
              <a:cs typeface="Red Hat Text"/>
              <a:sym typeface="Red Hat Text"/>
            </a:endParaRPr>
          </a:p>
        </p:txBody>
      </p:sp>
      <p:sp>
        <p:nvSpPr>
          <p:cNvPr id="7" name="Google Shape;2956;p99">
            <a:extLst>
              <a:ext uri="{FF2B5EF4-FFF2-40B4-BE49-F238E27FC236}">
                <a16:creationId xmlns:a16="http://schemas.microsoft.com/office/drawing/2014/main" id="{54D605CA-16FD-4B27-8ECB-E0A990EA85C3}"/>
              </a:ext>
            </a:extLst>
          </p:cNvPr>
          <p:cNvSpPr txBox="1">
            <a:spLocks noGrp="1"/>
          </p:cNvSpPr>
          <p:nvPr>
            <p:ph type="title"/>
          </p:nvPr>
        </p:nvSpPr>
        <p:spPr>
          <a:xfrm>
            <a:off x="1119975" y="775675"/>
            <a:ext cx="6319800" cy="4782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3500" dirty="0">
                <a:solidFill>
                  <a:srgbClr val="2A1543"/>
                </a:solidFill>
              </a:rPr>
              <a:t>ACCELERATED VERSIONS</a:t>
            </a:r>
            <a:endParaRPr sz="3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8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8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8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8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8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92"/>
        <p:cNvGrpSpPr/>
        <p:nvPr/>
      </p:nvGrpSpPr>
      <p:grpSpPr>
        <a:xfrm>
          <a:off x="0" y="0"/>
          <a:ext cx="0" cy="0"/>
          <a:chOff x="0" y="0"/>
          <a:chExt cx="0" cy="0"/>
        </a:xfrm>
      </p:grpSpPr>
      <p:sp>
        <p:nvSpPr>
          <p:cNvPr id="2994" name="Google Shape;2994;p103"/>
          <p:cNvSpPr txBox="1">
            <a:spLocks noGrp="1"/>
          </p:cNvSpPr>
          <p:nvPr>
            <p:ph type="subTitle" idx="4294967295"/>
          </p:nvPr>
        </p:nvSpPr>
        <p:spPr>
          <a:xfrm>
            <a:off x="713225" y="1435975"/>
            <a:ext cx="6551400" cy="2644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a:p>
            <a:pPr marL="457200" lvl="0" indent="-323850" algn="l" rtl="0">
              <a:lnSpc>
                <a:spcPct val="115000"/>
              </a:lnSpc>
              <a:spcBef>
                <a:spcPts val="0"/>
              </a:spcBef>
              <a:spcAft>
                <a:spcPts val="0"/>
              </a:spcAft>
              <a:buClr>
                <a:schemeClr val="accent4"/>
              </a:buClr>
              <a:buSzPts val="1500"/>
              <a:buChar char="●"/>
            </a:pPr>
            <a:r>
              <a:rPr lang="en" dirty="0"/>
              <a:t>Simple and robust</a:t>
            </a:r>
            <a:endParaRPr dirty="0"/>
          </a:p>
          <a:p>
            <a:pPr marL="457200" lvl="0" indent="-323850" algn="l" rtl="0">
              <a:lnSpc>
                <a:spcPct val="115000"/>
              </a:lnSpc>
              <a:spcBef>
                <a:spcPts val="0"/>
              </a:spcBef>
              <a:spcAft>
                <a:spcPts val="0"/>
              </a:spcAft>
              <a:buClr>
                <a:schemeClr val="accent4"/>
              </a:buClr>
              <a:buSzPts val="1500"/>
              <a:buChar char="●"/>
            </a:pPr>
            <a:r>
              <a:rPr lang="en" dirty="0"/>
              <a:t>Approach allows construction of fast programs.</a:t>
            </a:r>
            <a:endParaRPr dirty="0"/>
          </a:p>
          <a:p>
            <a:pPr marL="457200" lvl="0" indent="-323850" algn="l" rtl="0">
              <a:lnSpc>
                <a:spcPct val="115000"/>
              </a:lnSpc>
              <a:spcBef>
                <a:spcPts val="0"/>
              </a:spcBef>
              <a:spcAft>
                <a:spcPts val="0"/>
              </a:spcAft>
              <a:buClr>
                <a:schemeClr val="accent4"/>
              </a:buClr>
              <a:buSzPts val="1500"/>
              <a:buChar char="●"/>
            </a:pPr>
            <a:r>
              <a:rPr lang="en" dirty="0"/>
              <a:t>Advantage of flexibility</a:t>
            </a:r>
            <a:endParaRPr dirty="0"/>
          </a:p>
          <a:p>
            <a:pPr marL="457200" lvl="0" indent="-323850" algn="l" rtl="0">
              <a:lnSpc>
                <a:spcPct val="115000"/>
              </a:lnSpc>
              <a:spcBef>
                <a:spcPts val="0"/>
              </a:spcBef>
              <a:spcAft>
                <a:spcPts val="0"/>
              </a:spcAft>
              <a:buClr>
                <a:schemeClr val="accent4"/>
              </a:buClr>
              <a:buSzPts val="1500"/>
              <a:buChar char="●"/>
            </a:pPr>
            <a:r>
              <a:rPr lang="en" dirty="0"/>
              <a:t>Easy Accessibility</a:t>
            </a:r>
            <a:endParaRPr dirty="0"/>
          </a:p>
        </p:txBody>
      </p:sp>
      <p:sp>
        <p:nvSpPr>
          <p:cNvPr id="2995" name="Google Shape;2995;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2A15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300" b="0" i="0" u="none" strike="noStrike" kern="0" cap="none" spc="0" normalizeH="0" baseline="0" noProof="0">
              <a:ln>
                <a:noFill/>
              </a:ln>
              <a:solidFill>
                <a:srgbClr val="2A1543"/>
              </a:solidFill>
              <a:effectLst/>
              <a:uLnTx/>
              <a:uFillTx/>
              <a:latin typeface="Red Hat Text"/>
              <a:ea typeface="Red Hat Text"/>
              <a:cs typeface="Red Hat Text"/>
              <a:sym typeface="Red Hat Text"/>
            </a:endParaRPr>
          </a:p>
        </p:txBody>
      </p:sp>
      <p:sp>
        <p:nvSpPr>
          <p:cNvPr id="7" name="Google Shape;2956;p99">
            <a:extLst>
              <a:ext uri="{FF2B5EF4-FFF2-40B4-BE49-F238E27FC236}">
                <a16:creationId xmlns:a16="http://schemas.microsoft.com/office/drawing/2014/main" id="{E07FC5C8-5677-4806-A975-611322B5FFA5}"/>
              </a:ext>
            </a:extLst>
          </p:cNvPr>
          <p:cNvSpPr txBox="1">
            <a:spLocks noGrp="1"/>
          </p:cNvSpPr>
          <p:nvPr>
            <p:ph type="title"/>
          </p:nvPr>
        </p:nvSpPr>
        <p:spPr>
          <a:xfrm>
            <a:off x="1119975" y="775675"/>
            <a:ext cx="6319800" cy="4782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dirty="0">
                <a:solidFill>
                  <a:srgbClr val="2A1543"/>
                </a:solidFill>
              </a:rPr>
              <a:t>CONCLUSION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6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INTRODUCTION</a:t>
            </a:r>
            <a:endParaRPr u="sng"/>
          </a:p>
        </p:txBody>
      </p:sp>
      <p:sp>
        <p:nvSpPr>
          <p:cNvPr id="2636" name="Google Shape;2636;p68"/>
          <p:cNvSpPr txBox="1">
            <a:spLocks noGrp="1"/>
          </p:cNvSpPr>
          <p:nvPr>
            <p:ph type="body" idx="1"/>
          </p:nvPr>
        </p:nvSpPr>
        <p:spPr>
          <a:xfrm>
            <a:off x="719975" y="1162025"/>
            <a:ext cx="7704000" cy="30876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Char char="➔"/>
            </a:pPr>
            <a:r>
              <a:rPr lang="en" sz="1400" b="1" dirty="0">
                <a:solidFill>
                  <a:schemeClr val="dk1"/>
                </a:solidFill>
              </a:rPr>
              <a:t>Goal of genomics ---&gt;  to determine if a particular sequence is like any other sequence.</a:t>
            </a:r>
            <a:endParaRPr sz="1400" b="1" dirty="0">
              <a:solidFill>
                <a:schemeClr val="dk1"/>
              </a:solidFill>
            </a:endParaRPr>
          </a:p>
          <a:p>
            <a:pPr marL="457200" lvl="0" indent="0" algn="just" rtl="0">
              <a:spcBef>
                <a:spcPts val="200"/>
              </a:spcBef>
              <a:spcAft>
                <a:spcPts val="0"/>
              </a:spcAft>
              <a:buNone/>
            </a:pPr>
            <a:endParaRPr b="1" dirty="0">
              <a:solidFill>
                <a:schemeClr val="dk1"/>
              </a:solidFill>
            </a:endParaRPr>
          </a:p>
          <a:p>
            <a:pPr marL="457200" lvl="0" indent="-317500" algn="just" rtl="0">
              <a:spcBef>
                <a:spcPts val="200"/>
              </a:spcBef>
              <a:spcAft>
                <a:spcPts val="0"/>
              </a:spcAft>
              <a:buClr>
                <a:schemeClr val="dk1"/>
              </a:buClr>
              <a:buSzPts val="1400"/>
              <a:buChar char="➔"/>
            </a:pPr>
            <a:r>
              <a:rPr lang="en" sz="1400" b="1" dirty="0">
                <a:solidFill>
                  <a:schemeClr val="dk1"/>
                </a:solidFill>
              </a:rPr>
              <a:t>The alignment procedure uncovers those regions that are identical or closely similar and those regions with little similarity. </a:t>
            </a:r>
            <a:endParaRPr sz="1400" b="1" dirty="0">
              <a:solidFill>
                <a:schemeClr val="dk1"/>
              </a:solidFill>
            </a:endParaRPr>
          </a:p>
          <a:p>
            <a:pPr marL="914400" lvl="0" indent="0" algn="just" rtl="0">
              <a:spcBef>
                <a:spcPts val="200"/>
              </a:spcBef>
              <a:spcAft>
                <a:spcPts val="0"/>
              </a:spcAft>
              <a:buNone/>
            </a:pPr>
            <a:endParaRPr sz="1400" b="1" dirty="0">
              <a:solidFill>
                <a:schemeClr val="dk1"/>
              </a:solidFill>
            </a:endParaRPr>
          </a:p>
          <a:p>
            <a:pPr marL="457200" lvl="0" indent="-317500" algn="just" rtl="0">
              <a:spcBef>
                <a:spcPts val="200"/>
              </a:spcBef>
              <a:spcAft>
                <a:spcPts val="0"/>
              </a:spcAft>
              <a:buClr>
                <a:schemeClr val="dk1"/>
              </a:buClr>
              <a:buSzPts val="1400"/>
              <a:buChar char="➔"/>
            </a:pPr>
            <a:r>
              <a:rPr lang="en" sz="1400" b="1" dirty="0">
                <a:solidFill>
                  <a:schemeClr val="dk1"/>
                </a:solidFill>
              </a:rPr>
              <a:t>Alignment types :  global and local</a:t>
            </a:r>
            <a:endParaRPr sz="1400" b="1" dirty="0">
              <a:solidFill>
                <a:schemeClr val="dk1"/>
              </a:solidFill>
            </a:endParaRPr>
          </a:p>
          <a:p>
            <a:pPr marL="914400" lvl="0" indent="0" algn="just" rtl="0">
              <a:spcBef>
                <a:spcPts val="200"/>
              </a:spcBef>
              <a:spcAft>
                <a:spcPts val="0"/>
              </a:spcAft>
              <a:buNone/>
            </a:pPr>
            <a:endParaRPr sz="1400" b="1" dirty="0">
              <a:solidFill>
                <a:schemeClr val="dk1"/>
              </a:solidFill>
            </a:endParaRPr>
          </a:p>
          <a:p>
            <a:pPr marL="457200" lvl="0" indent="-317500" algn="just" rtl="0">
              <a:spcBef>
                <a:spcPts val="200"/>
              </a:spcBef>
              <a:spcAft>
                <a:spcPts val="0"/>
              </a:spcAft>
              <a:buClr>
                <a:schemeClr val="dk1"/>
              </a:buClr>
              <a:buSzPts val="1400"/>
              <a:buChar char="➔"/>
            </a:pPr>
            <a:r>
              <a:rPr lang="en" sz="1400" b="1" dirty="0">
                <a:solidFill>
                  <a:schemeClr val="dk1"/>
                </a:solidFill>
              </a:rPr>
              <a:t>The global alignment looks for comparison over the entire range of the two sequences involved. </a:t>
            </a:r>
            <a:endParaRPr sz="1400" b="1" dirty="0">
              <a:solidFill>
                <a:schemeClr val="dk1"/>
              </a:solidFill>
            </a:endParaRPr>
          </a:p>
          <a:p>
            <a:pPr marL="914400" lvl="0" indent="0" algn="just" rtl="0">
              <a:spcBef>
                <a:spcPts val="200"/>
              </a:spcBef>
              <a:spcAft>
                <a:spcPts val="200"/>
              </a:spcAft>
              <a:buNone/>
            </a:pPr>
            <a:endParaRPr sz="1400" b="1" dirty="0">
              <a:solidFill>
                <a:schemeClr val="dk1"/>
              </a:solidFill>
            </a:endParaRPr>
          </a:p>
        </p:txBody>
      </p:sp>
      <p:pic>
        <p:nvPicPr>
          <p:cNvPr id="2637" name="Google Shape;2637;p68"/>
          <p:cNvPicPr preferRelativeResize="0"/>
          <p:nvPr/>
        </p:nvPicPr>
        <p:blipFill>
          <a:blip r:embed="rId3">
            <a:alphaModFix/>
          </a:blip>
          <a:stretch>
            <a:fillRect/>
          </a:stretch>
        </p:blipFill>
        <p:spPr>
          <a:xfrm>
            <a:off x="2266950" y="4098975"/>
            <a:ext cx="4610100" cy="866775"/>
          </a:xfrm>
          <a:prstGeom prst="rect">
            <a:avLst/>
          </a:prstGeom>
          <a:noFill/>
          <a:ln>
            <a:noFill/>
          </a:ln>
        </p:spPr>
      </p:pic>
      <p:sp>
        <p:nvSpPr>
          <p:cNvPr id="2638" name="Google Shape;2638;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3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3000" name="Google Shape;3000;p104"/>
          <p:cNvSpPr txBox="1">
            <a:spLocks noGrp="1"/>
          </p:cNvSpPr>
          <p:nvPr>
            <p:ph type="ctrTitle"/>
          </p:nvPr>
        </p:nvSpPr>
        <p:spPr>
          <a:xfrm>
            <a:off x="717751" y="639775"/>
            <a:ext cx="3977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r>
              <a:rPr lang="en">
                <a:solidFill>
                  <a:schemeClr val="accent6"/>
                </a:solidFill>
              </a:rPr>
              <a:t>!</a:t>
            </a:r>
            <a:endParaRPr>
              <a:solidFill>
                <a:schemeClr val="accent6"/>
              </a:solidFill>
            </a:endParaRPr>
          </a:p>
        </p:txBody>
      </p:sp>
      <p:sp>
        <p:nvSpPr>
          <p:cNvPr id="3001" name="Google Shape;3001;p104"/>
          <p:cNvSpPr txBox="1">
            <a:spLocks noGrp="1"/>
          </p:cNvSpPr>
          <p:nvPr>
            <p:ph type="subTitle" idx="1"/>
          </p:nvPr>
        </p:nvSpPr>
        <p:spPr>
          <a:xfrm>
            <a:off x="713225" y="1672863"/>
            <a:ext cx="3986100" cy="118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lnSpc>
                <a:spcPct val="80000"/>
              </a:lnSpc>
              <a:spcBef>
                <a:spcPts val="0"/>
              </a:spcBef>
              <a:spcAft>
                <a:spcPts val="0"/>
              </a:spcAft>
              <a:buNone/>
            </a:pPr>
            <a:endParaRPr/>
          </a:p>
          <a:p>
            <a:pPr marL="0" lvl="0" indent="0" algn="l" rtl="0">
              <a:spcBef>
                <a:spcPts val="0"/>
              </a:spcBef>
              <a:spcAft>
                <a:spcPts val="0"/>
              </a:spcAft>
              <a:buNone/>
            </a:pPr>
            <a:r>
              <a:rPr lang="en"/>
              <a:t>Team AVPR1A</a:t>
            </a:r>
            <a:endParaRPr/>
          </a:p>
        </p:txBody>
      </p:sp>
      <p:grpSp>
        <p:nvGrpSpPr>
          <p:cNvPr id="3002" name="Google Shape;3002;p104"/>
          <p:cNvGrpSpPr/>
          <p:nvPr/>
        </p:nvGrpSpPr>
        <p:grpSpPr>
          <a:xfrm>
            <a:off x="5050456" y="1052590"/>
            <a:ext cx="2728068" cy="3525532"/>
            <a:chOff x="5088775" y="1035575"/>
            <a:chExt cx="2732440" cy="3531181"/>
          </a:xfrm>
        </p:grpSpPr>
        <p:sp>
          <p:nvSpPr>
            <p:cNvPr id="3003" name="Google Shape;3003;p104"/>
            <p:cNvSpPr/>
            <p:nvPr/>
          </p:nvSpPr>
          <p:spPr>
            <a:xfrm>
              <a:off x="6018981" y="1841387"/>
              <a:ext cx="1485468" cy="1771887"/>
            </a:xfrm>
            <a:custGeom>
              <a:avLst/>
              <a:gdLst/>
              <a:ahLst/>
              <a:cxnLst/>
              <a:rect l="l" t="t" r="r" b="b"/>
              <a:pathLst>
                <a:path w="55053" h="65668" extrusionOk="0">
                  <a:moveTo>
                    <a:pt x="23414" y="0"/>
                  </a:moveTo>
                  <a:lnTo>
                    <a:pt x="1" y="15034"/>
                  </a:lnTo>
                  <a:cubicBezTo>
                    <a:pt x="7684" y="29191"/>
                    <a:pt x="12576" y="53476"/>
                    <a:pt x="12663" y="53476"/>
                  </a:cubicBezTo>
                  <a:cubicBezTo>
                    <a:pt x="12664" y="53476"/>
                    <a:pt x="12664" y="53467"/>
                    <a:pt x="12663" y="53451"/>
                  </a:cubicBezTo>
                  <a:cubicBezTo>
                    <a:pt x="12659" y="53414"/>
                    <a:pt x="12660" y="53397"/>
                    <a:pt x="12666" y="53397"/>
                  </a:cubicBezTo>
                  <a:cubicBezTo>
                    <a:pt x="12803" y="53397"/>
                    <a:pt x="15589" y="63833"/>
                    <a:pt x="15589" y="63833"/>
                  </a:cubicBezTo>
                  <a:cubicBezTo>
                    <a:pt x="26616" y="65281"/>
                    <a:pt x="35313" y="65668"/>
                    <a:pt x="41461" y="65668"/>
                  </a:cubicBezTo>
                  <a:cubicBezTo>
                    <a:pt x="48521" y="65668"/>
                    <a:pt x="52219" y="65157"/>
                    <a:pt x="52219" y="65157"/>
                  </a:cubicBezTo>
                  <a:cubicBezTo>
                    <a:pt x="52804" y="37770"/>
                    <a:pt x="55053" y="13894"/>
                    <a:pt x="55053" y="13894"/>
                  </a:cubicBezTo>
                  <a:cubicBezTo>
                    <a:pt x="46273" y="6038"/>
                    <a:pt x="23414" y="0"/>
                    <a:pt x="234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4" name="Google Shape;3004;p104"/>
            <p:cNvSpPr/>
            <p:nvPr/>
          </p:nvSpPr>
          <p:spPr>
            <a:xfrm>
              <a:off x="5491128" y="2247868"/>
              <a:ext cx="926876" cy="1570274"/>
            </a:xfrm>
            <a:custGeom>
              <a:avLst/>
              <a:gdLst/>
              <a:ahLst/>
              <a:cxnLst/>
              <a:rect l="l" t="t" r="r" b="b"/>
              <a:pathLst>
                <a:path w="34351" h="58196" extrusionOk="0">
                  <a:moveTo>
                    <a:pt x="19563" y="1"/>
                  </a:moveTo>
                  <a:cubicBezTo>
                    <a:pt x="11892" y="11184"/>
                    <a:pt x="0" y="44887"/>
                    <a:pt x="0" y="44887"/>
                  </a:cubicBezTo>
                  <a:lnTo>
                    <a:pt x="13710" y="58196"/>
                  </a:lnTo>
                  <a:cubicBezTo>
                    <a:pt x="20826" y="47351"/>
                    <a:pt x="34350" y="22028"/>
                    <a:pt x="34350" y="22028"/>
                  </a:cubicBezTo>
                  <a:lnTo>
                    <a:pt x="19563"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5" name="Google Shape;3005;p104"/>
            <p:cNvSpPr/>
            <p:nvPr/>
          </p:nvSpPr>
          <p:spPr>
            <a:xfrm>
              <a:off x="6094643" y="3381339"/>
              <a:ext cx="1449716" cy="1185395"/>
            </a:xfrm>
            <a:custGeom>
              <a:avLst/>
              <a:gdLst/>
              <a:ahLst/>
              <a:cxnLst/>
              <a:rect l="l" t="t" r="r" b="b"/>
              <a:pathLst>
                <a:path w="53728" h="43932" extrusionOk="0">
                  <a:moveTo>
                    <a:pt x="9119" y="0"/>
                  </a:moveTo>
                  <a:cubicBezTo>
                    <a:pt x="9119" y="0"/>
                    <a:pt x="1387" y="17406"/>
                    <a:pt x="0" y="43931"/>
                  </a:cubicBezTo>
                  <a:lnTo>
                    <a:pt x="53728" y="43931"/>
                  </a:lnTo>
                  <a:cubicBezTo>
                    <a:pt x="53728" y="43931"/>
                    <a:pt x="50555" y="15959"/>
                    <a:pt x="410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6" name="Google Shape;3006;p104"/>
            <p:cNvSpPr/>
            <p:nvPr/>
          </p:nvSpPr>
          <p:spPr>
            <a:xfrm>
              <a:off x="6363157" y="3421628"/>
              <a:ext cx="687460" cy="343865"/>
            </a:xfrm>
            <a:custGeom>
              <a:avLst/>
              <a:gdLst/>
              <a:ahLst/>
              <a:cxnLst/>
              <a:rect l="l" t="t" r="r" b="b"/>
              <a:pathLst>
                <a:path w="25478" h="12744" extrusionOk="0">
                  <a:moveTo>
                    <a:pt x="8965" y="1388"/>
                  </a:moveTo>
                  <a:cubicBezTo>
                    <a:pt x="9427" y="1388"/>
                    <a:pt x="9889" y="1388"/>
                    <a:pt x="10351" y="1419"/>
                  </a:cubicBezTo>
                  <a:cubicBezTo>
                    <a:pt x="10320" y="1419"/>
                    <a:pt x="10320" y="1449"/>
                    <a:pt x="10320" y="1449"/>
                  </a:cubicBezTo>
                  <a:cubicBezTo>
                    <a:pt x="10135" y="3298"/>
                    <a:pt x="9981" y="5146"/>
                    <a:pt x="9827" y="7026"/>
                  </a:cubicBezTo>
                  <a:cubicBezTo>
                    <a:pt x="9735" y="7919"/>
                    <a:pt x="9643" y="8812"/>
                    <a:pt x="9581" y="9706"/>
                  </a:cubicBezTo>
                  <a:cubicBezTo>
                    <a:pt x="9519" y="10199"/>
                    <a:pt x="9489" y="11462"/>
                    <a:pt x="8903" y="11708"/>
                  </a:cubicBezTo>
                  <a:cubicBezTo>
                    <a:pt x="9057" y="8258"/>
                    <a:pt x="9088" y="4838"/>
                    <a:pt x="8965" y="1388"/>
                  </a:cubicBezTo>
                  <a:close/>
                  <a:moveTo>
                    <a:pt x="650" y="1"/>
                  </a:moveTo>
                  <a:cubicBezTo>
                    <a:pt x="0" y="1"/>
                    <a:pt x="10" y="1049"/>
                    <a:pt x="678" y="1080"/>
                  </a:cubicBezTo>
                  <a:cubicBezTo>
                    <a:pt x="3173" y="1265"/>
                    <a:pt x="5699" y="1326"/>
                    <a:pt x="8225" y="1388"/>
                  </a:cubicBezTo>
                  <a:cubicBezTo>
                    <a:pt x="8225" y="4992"/>
                    <a:pt x="8133" y="8597"/>
                    <a:pt x="7887" y="12232"/>
                  </a:cubicBezTo>
                  <a:cubicBezTo>
                    <a:pt x="7887" y="12417"/>
                    <a:pt x="8071" y="12663"/>
                    <a:pt x="8256" y="12694"/>
                  </a:cubicBezTo>
                  <a:cubicBezTo>
                    <a:pt x="8417" y="12728"/>
                    <a:pt x="8566" y="12744"/>
                    <a:pt x="8705" y="12744"/>
                  </a:cubicBezTo>
                  <a:cubicBezTo>
                    <a:pt x="10590" y="12744"/>
                    <a:pt x="10544" y="9791"/>
                    <a:pt x="10659" y="8443"/>
                  </a:cubicBezTo>
                  <a:cubicBezTo>
                    <a:pt x="10875" y="6132"/>
                    <a:pt x="11060" y="3791"/>
                    <a:pt x="11245" y="1449"/>
                  </a:cubicBezTo>
                  <a:cubicBezTo>
                    <a:pt x="11245" y="1419"/>
                    <a:pt x="11245" y="1419"/>
                    <a:pt x="11245" y="1419"/>
                  </a:cubicBezTo>
                  <a:lnTo>
                    <a:pt x="12908" y="1419"/>
                  </a:lnTo>
                  <a:cubicBezTo>
                    <a:pt x="16975" y="1388"/>
                    <a:pt x="21041" y="1265"/>
                    <a:pt x="25108" y="987"/>
                  </a:cubicBezTo>
                  <a:cubicBezTo>
                    <a:pt x="25477" y="957"/>
                    <a:pt x="25477" y="402"/>
                    <a:pt x="25108" y="402"/>
                  </a:cubicBezTo>
                  <a:cubicBezTo>
                    <a:pt x="21890" y="548"/>
                    <a:pt x="18672" y="637"/>
                    <a:pt x="15454" y="637"/>
                  </a:cubicBezTo>
                  <a:cubicBezTo>
                    <a:pt x="14606" y="637"/>
                    <a:pt x="13757" y="631"/>
                    <a:pt x="12908" y="618"/>
                  </a:cubicBezTo>
                  <a:cubicBezTo>
                    <a:pt x="8811" y="556"/>
                    <a:pt x="4744" y="310"/>
                    <a:pt x="678" y="2"/>
                  </a:cubicBezTo>
                  <a:cubicBezTo>
                    <a:pt x="668" y="1"/>
                    <a:pt x="659" y="1"/>
                    <a:pt x="650" y="1"/>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7" name="Google Shape;3007;p104"/>
            <p:cNvSpPr/>
            <p:nvPr/>
          </p:nvSpPr>
          <p:spPr>
            <a:xfrm>
              <a:off x="6504471" y="3916262"/>
              <a:ext cx="125550" cy="650494"/>
            </a:xfrm>
            <a:custGeom>
              <a:avLst/>
              <a:gdLst/>
              <a:ahLst/>
              <a:cxnLst/>
              <a:rect l="l" t="t" r="r" b="b"/>
              <a:pathLst>
                <a:path w="4653" h="24108" extrusionOk="0">
                  <a:moveTo>
                    <a:pt x="3883" y="0"/>
                  </a:moveTo>
                  <a:cubicBezTo>
                    <a:pt x="3630" y="0"/>
                    <a:pt x="3317" y="705"/>
                    <a:pt x="2988" y="1895"/>
                  </a:cubicBezTo>
                  <a:cubicBezTo>
                    <a:pt x="1941" y="5716"/>
                    <a:pt x="1263" y="9628"/>
                    <a:pt x="740" y="13541"/>
                  </a:cubicBezTo>
                  <a:cubicBezTo>
                    <a:pt x="462" y="15481"/>
                    <a:pt x="216" y="21889"/>
                    <a:pt x="31" y="23861"/>
                  </a:cubicBezTo>
                  <a:cubicBezTo>
                    <a:pt x="31" y="23923"/>
                    <a:pt x="0" y="24015"/>
                    <a:pt x="0" y="24107"/>
                  </a:cubicBezTo>
                  <a:lnTo>
                    <a:pt x="4590" y="24107"/>
                  </a:lnTo>
                  <a:cubicBezTo>
                    <a:pt x="4590" y="21273"/>
                    <a:pt x="4652" y="14033"/>
                    <a:pt x="4621" y="11199"/>
                  </a:cubicBezTo>
                  <a:cubicBezTo>
                    <a:pt x="4590" y="8180"/>
                    <a:pt x="4560" y="5161"/>
                    <a:pt x="4406" y="2173"/>
                  </a:cubicBezTo>
                  <a:cubicBezTo>
                    <a:pt x="4315" y="659"/>
                    <a:pt x="4127" y="0"/>
                    <a:pt x="388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8" name="Google Shape;3008;p104"/>
            <p:cNvSpPr/>
            <p:nvPr/>
          </p:nvSpPr>
          <p:spPr>
            <a:xfrm>
              <a:off x="6953613" y="1991254"/>
              <a:ext cx="168506" cy="560912"/>
            </a:xfrm>
            <a:custGeom>
              <a:avLst/>
              <a:gdLst/>
              <a:ahLst/>
              <a:cxnLst/>
              <a:rect l="l" t="t" r="r" b="b"/>
              <a:pathLst>
                <a:path w="6245" h="20788" extrusionOk="0">
                  <a:moveTo>
                    <a:pt x="564" y="0"/>
                  </a:moveTo>
                  <a:cubicBezTo>
                    <a:pt x="448" y="0"/>
                    <a:pt x="319" y="112"/>
                    <a:pt x="361" y="238"/>
                  </a:cubicBezTo>
                  <a:cubicBezTo>
                    <a:pt x="2240" y="5044"/>
                    <a:pt x="3688" y="10096"/>
                    <a:pt x="4735" y="15179"/>
                  </a:cubicBezTo>
                  <a:cubicBezTo>
                    <a:pt x="4858" y="15888"/>
                    <a:pt x="5012" y="16597"/>
                    <a:pt x="5136" y="17336"/>
                  </a:cubicBezTo>
                  <a:cubicBezTo>
                    <a:pt x="5197" y="17706"/>
                    <a:pt x="5259" y="18075"/>
                    <a:pt x="5351" y="18445"/>
                  </a:cubicBezTo>
                  <a:cubicBezTo>
                    <a:pt x="5382" y="18691"/>
                    <a:pt x="5413" y="18969"/>
                    <a:pt x="5444" y="19215"/>
                  </a:cubicBezTo>
                  <a:cubicBezTo>
                    <a:pt x="5105" y="19277"/>
                    <a:pt x="4735" y="19338"/>
                    <a:pt x="4396" y="19400"/>
                  </a:cubicBezTo>
                  <a:cubicBezTo>
                    <a:pt x="3934" y="19492"/>
                    <a:pt x="3503" y="19554"/>
                    <a:pt x="3072" y="19646"/>
                  </a:cubicBezTo>
                  <a:lnTo>
                    <a:pt x="1747" y="19862"/>
                  </a:lnTo>
                  <a:cubicBezTo>
                    <a:pt x="1285" y="19954"/>
                    <a:pt x="792" y="20016"/>
                    <a:pt x="361" y="20139"/>
                  </a:cubicBezTo>
                  <a:cubicBezTo>
                    <a:pt x="0" y="20229"/>
                    <a:pt x="50" y="20787"/>
                    <a:pt x="394" y="20787"/>
                  </a:cubicBezTo>
                  <a:cubicBezTo>
                    <a:pt x="404" y="20787"/>
                    <a:pt x="413" y="20787"/>
                    <a:pt x="422" y="20786"/>
                  </a:cubicBezTo>
                  <a:cubicBezTo>
                    <a:pt x="1346" y="20694"/>
                    <a:pt x="2240" y="20478"/>
                    <a:pt x="3133" y="20293"/>
                  </a:cubicBezTo>
                  <a:cubicBezTo>
                    <a:pt x="3595" y="20232"/>
                    <a:pt x="4027" y="20139"/>
                    <a:pt x="4458" y="20078"/>
                  </a:cubicBezTo>
                  <a:cubicBezTo>
                    <a:pt x="4920" y="19985"/>
                    <a:pt x="5413" y="19862"/>
                    <a:pt x="5875" y="19831"/>
                  </a:cubicBezTo>
                  <a:cubicBezTo>
                    <a:pt x="6060" y="19800"/>
                    <a:pt x="6245" y="19677"/>
                    <a:pt x="6214" y="19462"/>
                  </a:cubicBezTo>
                  <a:cubicBezTo>
                    <a:pt x="6214" y="19154"/>
                    <a:pt x="6122" y="18815"/>
                    <a:pt x="6091" y="18476"/>
                  </a:cubicBezTo>
                  <a:cubicBezTo>
                    <a:pt x="6029" y="18168"/>
                    <a:pt x="5968" y="17829"/>
                    <a:pt x="5906" y="17490"/>
                  </a:cubicBezTo>
                  <a:cubicBezTo>
                    <a:pt x="5783" y="16843"/>
                    <a:pt x="5659" y="16196"/>
                    <a:pt x="5536" y="15549"/>
                  </a:cubicBezTo>
                  <a:cubicBezTo>
                    <a:pt x="5259" y="14255"/>
                    <a:pt x="4951" y="12992"/>
                    <a:pt x="4643" y="11729"/>
                  </a:cubicBezTo>
                  <a:cubicBezTo>
                    <a:pt x="3965" y="9203"/>
                    <a:pt x="3226" y="6677"/>
                    <a:pt x="2301" y="4181"/>
                  </a:cubicBezTo>
                  <a:cubicBezTo>
                    <a:pt x="1809" y="2826"/>
                    <a:pt x="1254" y="1439"/>
                    <a:pt x="700" y="84"/>
                  </a:cubicBezTo>
                  <a:cubicBezTo>
                    <a:pt x="670" y="25"/>
                    <a:pt x="619" y="0"/>
                    <a:pt x="56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9" name="Google Shape;3009;p104"/>
            <p:cNvSpPr/>
            <p:nvPr/>
          </p:nvSpPr>
          <p:spPr>
            <a:xfrm>
              <a:off x="6073866" y="2818976"/>
              <a:ext cx="555300" cy="1688295"/>
            </a:xfrm>
            <a:custGeom>
              <a:avLst/>
              <a:gdLst/>
              <a:ahLst/>
              <a:cxnLst/>
              <a:rect l="l" t="t" r="r" b="b"/>
              <a:pathLst>
                <a:path w="20580" h="62570" extrusionOk="0">
                  <a:moveTo>
                    <a:pt x="6562" y="0"/>
                  </a:moveTo>
                  <a:cubicBezTo>
                    <a:pt x="5330" y="13340"/>
                    <a:pt x="4991" y="25878"/>
                    <a:pt x="2711" y="36815"/>
                  </a:cubicBezTo>
                  <a:cubicBezTo>
                    <a:pt x="2680" y="36969"/>
                    <a:pt x="2650" y="37092"/>
                    <a:pt x="2619" y="37246"/>
                  </a:cubicBezTo>
                  <a:cubicBezTo>
                    <a:pt x="2557" y="37523"/>
                    <a:pt x="2496" y="37801"/>
                    <a:pt x="2465" y="38078"/>
                  </a:cubicBezTo>
                  <a:cubicBezTo>
                    <a:pt x="2434" y="38201"/>
                    <a:pt x="2403" y="38324"/>
                    <a:pt x="2372" y="38448"/>
                  </a:cubicBezTo>
                  <a:cubicBezTo>
                    <a:pt x="1109" y="44671"/>
                    <a:pt x="93" y="51541"/>
                    <a:pt x="0" y="59335"/>
                  </a:cubicBezTo>
                  <a:cubicBezTo>
                    <a:pt x="0" y="59335"/>
                    <a:pt x="7663" y="62569"/>
                    <a:pt x="12128" y="62569"/>
                  </a:cubicBezTo>
                  <a:cubicBezTo>
                    <a:pt x="12983" y="62569"/>
                    <a:pt x="13720" y="62451"/>
                    <a:pt x="14264" y="62169"/>
                  </a:cubicBezTo>
                  <a:cubicBezTo>
                    <a:pt x="17683" y="60413"/>
                    <a:pt x="17807" y="45472"/>
                    <a:pt x="20579" y="17129"/>
                  </a:cubicBezTo>
                  <a:lnTo>
                    <a:pt x="6562"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0" name="Google Shape;3010;p104"/>
            <p:cNvSpPr/>
            <p:nvPr/>
          </p:nvSpPr>
          <p:spPr>
            <a:xfrm>
              <a:off x="6251742" y="2043764"/>
              <a:ext cx="323844" cy="1270822"/>
            </a:xfrm>
            <a:custGeom>
              <a:avLst/>
              <a:gdLst/>
              <a:ahLst/>
              <a:cxnLst/>
              <a:rect l="l" t="t" r="r" b="b"/>
              <a:pathLst>
                <a:path w="12002" h="47098" extrusionOk="0">
                  <a:moveTo>
                    <a:pt x="5726" y="0"/>
                  </a:moveTo>
                  <a:cubicBezTo>
                    <a:pt x="5657" y="0"/>
                    <a:pt x="5584" y="35"/>
                    <a:pt x="5546" y="110"/>
                  </a:cubicBezTo>
                  <a:cubicBezTo>
                    <a:pt x="4406" y="3560"/>
                    <a:pt x="3236" y="7010"/>
                    <a:pt x="2096" y="10461"/>
                  </a:cubicBezTo>
                  <a:cubicBezTo>
                    <a:pt x="1510" y="12186"/>
                    <a:pt x="956" y="13942"/>
                    <a:pt x="401" y="15667"/>
                  </a:cubicBezTo>
                  <a:cubicBezTo>
                    <a:pt x="155" y="16407"/>
                    <a:pt x="1" y="17208"/>
                    <a:pt x="709" y="17731"/>
                  </a:cubicBezTo>
                  <a:cubicBezTo>
                    <a:pt x="1017" y="17978"/>
                    <a:pt x="1387" y="18101"/>
                    <a:pt x="1726" y="18255"/>
                  </a:cubicBezTo>
                  <a:cubicBezTo>
                    <a:pt x="2127" y="18440"/>
                    <a:pt x="2558" y="18625"/>
                    <a:pt x="2958" y="18840"/>
                  </a:cubicBezTo>
                  <a:cubicBezTo>
                    <a:pt x="3883" y="19241"/>
                    <a:pt x="4807" y="19641"/>
                    <a:pt x="5700" y="20073"/>
                  </a:cubicBezTo>
                  <a:cubicBezTo>
                    <a:pt x="6378" y="20381"/>
                    <a:pt x="7056" y="20658"/>
                    <a:pt x="7764" y="20935"/>
                  </a:cubicBezTo>
                  <a:cubicBezTo>
                    <a:pt x="6871" y="21182"/>
                    <a:pt x="6008" y="21366"/>
                    <a:pt x="5115" y="21582"/>
                  </a:cubicBezTo>
                  <a:cubicBezTo>
                    <a:pt x="3975" y="21890"/>
                    <a:pt x="2804" y="22167"/>
                    <a:pt x="1664" y="22445"/>
                  </a:cubicBezTo>
                  <a:cubicBezTo>
                    <a:pt x="1449" y="22506"/>
                    <a:pt x="1295" y="22784"/>
                    <a:pt x="1449" y="22968"/>
                  </a:cubicBezTo>
                  <a:cubicBezTo>
                    <a:pt x="3451" y="25741"/>
                    <a:pt x="5300" y="28606"/>
                    <a:pt x="6778" y="31687"/>
                  </a:cubicBezTo>
                  <a:cubicBezTo>
                    <a:pt x="7518" y="33196"/>
                    <a:pt x="8165" y="34768"/>
                    <a:pt x="8750" y="36339"/>
                  </a:cubicBezTo>
                  <a:cubicBezTo>
                    <a:pt x="9305" y="37941"/>
                    <a:pt x="9859" y="39543"/>
                    <a:pt x="10260" y="41206"/>
                  </a:cubicBezTo>
                  <a:cubicBezTo>
                    <a:pt x="10752" y="43055"/>
                    <a:pt x="11091" y="44965"/>
                    <a:pt x="11369" y="46875"/>
                  </a:cubicBezTo>
                  <a:cubicBezTo>
                    <a:pt x="11396" y="47026"/>
                    <a:pt x="11528" y="47097"/>
                    <a:pt x="11662" y="47097"/>
                  </a:cubicBezTo>
                  <a:cubicBezTo>
                    <a:pt x="11830" y="47097"/>
                    <a:pt x="12002" y="46987"/>
                    <a:pt x="11985" y="46782"/>
                  </a:cubicBezTo>
                  <a:cubicBezTo>
                    <a:pt x="11800" y="45057"/>
                    <a:pt x="11461" y="43363"/>
                    <a:pt x="11061" y="41668"/>
                  </a:cubicBezTo>
                  <a:cubicBezTo>
                    <a:pt x="10691" y="40005"/>
                    <a:pt x="10260" y="38341"/>
                    <a:pt x="9674" y="36739"/>
                  </a:cubicBezTo>
                  <a:cubicBezTo>
                    <a:pt x="8565" y="33474"/>
                    <a:pt x="7086" y="30301"/>
                    <a:pt x="5300" y="27343"/>
                  </a:cubicBezTo>
                  <a:cubicBezTo>
                    <a:pt x="4406" y="25834"/>
                    <a:pt x="3420" y="24386"/>
                    <a:pt x="2342" y="22999"/>
                  </a:cubicBezTo>
                  <a:cubicBezTo>
                    <a:pt x="3328" y="22722"/>
                    <a:pt x="4283" y="22445"/>
                    <a:pt x="5269" y="22167"/>
                  </a:cubicBezTo>
                  <a:cubicBezTo>
                    <a:pt x="6409" y="21859"/>
                    <a:pt x="7549" y="21521"/>
                    <a:pt x="8688" y="21243"/>
                  </a:cubicBezTo>
                  <a:cubicBezTo>
                    <a:pt x="8935" y="21212"/>
                    <a:pt x="8996" y="20843"/>
                    <a:pt x="8781" y="20720"/>
                  </a:cubicBezTo>
                  <a:cubicBezTo>
                    <a:pt x="8011" y="20319"/>
                    <a:pt x="7240" y="19919"/>
                    <a:pt x="6440" y="19549"/>
                  </a:cubicBezTo>
                  <a:cubicBezTo>
                    <a:pt x="5639" y="19210"/>
                    <a:pt x="4838" y="18840"/>
                    <a:pt x="4037" y="18471"/>
                  </a:cubicBezTo>
                  <a:lnTo>
                    <a:pt x="1695" y="17423"/>
                  </a:lnTo>
                  <a:cubicBezTo>
                    <a:pt x="1449" y="17300"/>
                    <a:pt x="1079" y="17177"/>
                    <a:pt x="956" y="16899"/>
                  </a:cubicBezTo>
                  <a:cubicBezTo>
                    <a:pt x="833" y="16591"/>
                    <a:pt x="1017" y="16191"/>
                    <a:pt x="1110" y="15914"/>
                  </a:cubicBezTo>
                  <a:cubicBezTo>
                    <a:pt x="2157" y="12586"/>
                    <a:pt x="3174" y="9228"/>
                    <a:pt x="4191" y="5870"/>
                  </a:cubicBezTo>
                  <a:cubicBezTo>
                    <a:pt x="4745" y="3991"/>
                    <a:pt x="5300" y="2081"/>
                    <a:pt x="5885" y="202"/>
                  </a:cubicBezTo>
                  <a:cubicBezTo>
                    <a:pt x="5922" y="74"/>
                    <a:pt x="5828" y="0"/>
                    <a:pt x="57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1" name="Google Shape;3011;p104"/>
            <p:cNvSpPr/>
            <p:nvPr/>
          </p:nvSpPr>
          <p:spPr>
            <a:xfrm>
              <a:off x="6546025" y="2949898"/>
              <a:ext cx="999189" cy="1554084"/>
            </a:xfrm>
            <a:custGeom>
              <a:avLst/>
              <a:gdLst/>
              <a:ahLst/>
              <a:cxnLst/>
              <a:rect l="l" t="t" r="r" b="b"/>
              <a:pathLst>
                <a:path w="37031" h="57596" extrusionOk="0">
                  <a:moveTo>
                    <a:pt x="29452" y="1"/>
                  </a:moveTo>
                  <a:lnTo>
                    <a:pt x="2835" y="9181"/>
                  </a:lnTo>
                  <a:lnTo>
                    <a:pt x="1" y="30530"/>
                  </a:lnTo>
                  <a:cubicBezTo>
                    <a:pt x="1" y="30530"/>
                    <a:pt x="2342" y="56378"/>
                    <a:pt x="5669" y="57333"/>
                  </a:cubicBezTo>
                  <a:cubicBezTo>
                    <a:pt x="6293" y="57512"/>
                    <a:pt x="7421" y="57595"/>
                    <a:pt x="8910" y="57595"/>
                  </a:cubicBezTo>
                  <a:cubicBezTo>
                    <a:pt x="15361" y="57595"/>
                    <a:pt x="28595" y="56023"/>
                    <a:pt x="37031" y="53821"/>
                  </a:cubicBezTo>
                  <a:cubicBezTo>
                    <a:pt x="34751" y="39711"/>
                    <a:pt x="29452" y="1"/>
                    <a:pt x="2945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2" name="Google Shape;3012;p104"/>
            <p:cNvSpPr/>
            <p:nvPr/>
          </p:nvSpPr>
          <p:spPr>
            <a:xfrm>
              <a:off x="6638013" y="2605185"/>
              <a:ext cx="414154" cy="795930"/>
            </a:xfrm>
            <a:custGeom>
              <a:avLst/>
              <a:gdLst/>
              <a:ahLst/>
              <a:cxnLst/>
              <a:rect l="l" t="t" r="r" b="b"/>
              <a:pathLst>
                <a:path w="15349" h="29498" extrusionOk="0">
                  <a:moveTo>
                    <a:pt x="14881" y="0"/>
                  </a:moveTo>
                  <a:cubicBezTo>
                    <a:pt x="14780" y="0"/>
                    <a:pt x="14679" y="47"/>
                    <a:pt x="14614" y="160"/>
                  </a:cubicBezTo>
                  <a:cubicBezTo>
                    <a:pt x="12365" y="3764"/>
                    <a:pt x="10239" y="7461"/>
                    <a:pt x="8267" y="11220"/>
                  </a:cubicBezTo>
                  <a:cubicBezTo>
                    <a:pt x="6265" y="14978"/>
                    <a:pt x="4447" y="18798"/>
                    <a:pt x="2753" y="22680"/>
                  </a:cubicBezTo>
                  <a:cubicBezTo>
                    <a:pt x="1798" y="24867"/>
                    <a:pt x="904" y="27085"/>
                    <a:pt x="42" y="29304"/>
                  </a:cubicBezTo>
                  <a:cubicBezTo>
                    <a:pt x="0" y="29408"/>
                    <a:pt x="113" y="29498"/>
                    <a:pt x="210" y="29498"/>
                  </a:cubicBezTo>
                  <a:cubicBezTo>
                    <a:pt x="256" y="29498"/>
                    <a:pt x="299" y="29477"/>
                    <a:pt x="319" y="29427"/>
                  </a:cubicBezTo>
                  <a:cubicBezTo>
                    <a:pt x="1952" y="25514"/>
                    <a:pt x="3739" y="21663"/>
                    <a:pt x="5587" y="17874"/>
                  </a:cubicBezTo>
                  <a:cubicBezTo>
                    <a:pt x="7497" y="14085"/>
                    <a:pt x="9438" y="10326"/>
                    <a:pt x="11533" y="6629"/>
                  </a:cubicBezTo>
                  <a:cubicBezTo>
                    <a:pt x="12734" y="4565"/>
                    <a:pt x="13936" y="2532"/>
                    <a:pt x="15199" y="499"/>
                  </a:cubicBezTo>
                  <a:cubicBezTo>
                    <a:pt x="15349" y="242"/>
                    <a:pt x="15112" y="0"/>
                    <a:pt x="1488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3" name="Google Shape;3013;p104"/>
            <p:cNvSpPr/>
            <p:nvPr/>
          </p:nvSpPr>
          <p:spPr>
            <a:xfrm>
              <a:off x="6503634" y="1944464"/>
              <a:ext cx="396535" cy="1123039"/>
            </a:xfrm>
            <a:custGeom>
              <a:avLst/>
              <a:gdLst/>
              <a:ahLst/>
              <a:cxnLst/>
              <a:rect l="l" t="t" r="r" b="b"/>
              <a:pathLst>
                <a:path w="14696" h="41621" extrusionOk="0">
                  <a:moveTo>
                    <a:pt x="0" y="0"/>
                  </a:moveTo>
                  <a:cubicBezTo>
                    <a:pt x="0" y="0"/>
                    <a:pt x="0" y="17252"/>
                    <a:pt x="1387" y="24615"/>
                  </a:cubicBezTo>
                  <a:cubicBezTo>
                    <a:pt x="2588" y="31085"/>
                    <a:pt x="6285" y="41621"/>
                    <a:pt x="6285" y="41621"/>
                  </a:cubicBezTo>
                  <a:cubicBezTo>
                    <a:pt x="6285" y="41621"/>
                    <a:pt x="8996" y="30314"/>
                    <a:pt x="9828" y="25262"/>
                  </a:cubicBezTo>
                  <a:cubicBezTo>
                    <a:pt x="11183" y="17191"/>
                    <a:pt x="14695" y="7055"/>
                    <a:pt x="12570" y="432"/>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4" name="Google Shape;3014;p104"/>
            <p:cNvSpPr/>
            <p:nvPr/>
          </p:nvSpPr>
          <p:spPr>
            <a:xfrm>
              <a:off x="7119616" y="2216297"/>
              <a:ext cx="701599" cy="1224466"/>
            </a:xfrm>
            <a:custGeom>
              <a:avLst/>
              <a:gdLst/>
              <a:ahLst/>
              <a:cxnLst/>
              <a:rect l="l" t="t" r="r" b="b"/>
              <a:pathLst>
                <a:path w="26002" h="45380" extrusionOk="0">
                  <a:moveTo>
                    <a:pt x="14264" y="0"/>
                  </a:moveTo>
                  <a:cubicBezTo>
                    <a:pt x="7671" y="493"/>
                    <a:pt x="0" y="11614"/>
                    <a:pt x="10105" y="42360"/>
                  </a:cubicBezTo>
                  <a:lnTo>
                    <a:pt x="26001" y="45379"/>
                  </a:lnTo>
                  <a:cubicBezTo>
                    <a:pt x="26001" y="30838"/>
                    <a:pt x="20087" y="9920"/>
                    <a:pt x="142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5" name="Google Shape;3015;p104"/>
            <p:cNvSpPr/>
            <p:nvPr/>
          </p:nvSpPr>
          <p:spPr>
            <a:xfrm>
              <a:off x="6438792" y="1043670"/>
              <a:ext cx="308410" cy="456058"/>
            </a:xfrm>
            <a:custGeom>
              <a:avLst/>
              <a:gdLst/>
              <a:ahLst/>
              <a:cxnLst/>
              <a:rect l="l" t="t" r="r" b="b"/>
              <a:pathLst>
                <a:path w="11430" h="16902" extrusionOk="0">
                  <a:moveTo>
                    <a:pt x="4529" y="0"/>
                  </a:moveTo>
                  <a:cubicBezTo>
                    <a:pt x="2813" y="0"/>
                    <a:pt x="1074" y="598"/>
                    <a:pt x="0" y="2268"/>
                  </a:cubicBezTo>
                  <a:lnTo>
                    <a:pt x="6316" y="16901"/>
                  </a:lnTo>
                  <a:lnTo>
                    <a:pt x="11214" y="14930"/>
                  </a:lnTo>
                  <a:cubicBezTo>
                    <a:pt x="11399" y="10956"/>
                    <a:pt x="9735" y="6304"/>
                    <a:pt x="9735" y="6304"/>
                  </a:cubicBezTo>
                  <a:cubicBezTo>
                    <a:pt x="11153" y="5718"/>
                    <a:pt x="11430" y="3654"/>
                    <a:pt x="9489" y="3100"/>
                  </a:cubicBezTo>
                  <a:cubicBezTo>
                    <a:pt x="10766" y="2022"/>
                    <a:pt x="7686" y="0"/>
                    <a:pt x="4529" y="0"/>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6" name="Google Shape;3016;p104"/>
            <p:cNvSpPr/>
            <p:nvPr/>
          </p:nvSpPr>
          <p:spPr>
            <a:xfrm>
              <a:off x="5945829" y="1374192"/>
              <a:ext cx="145517" cy="364129"/>
            </a:xfrm>
            <a:custGeom>
              <a:avLst/>
              <a:gdLst/>
              <a:ahLst/>
              <a:cxnLst/>
              <a:rect l="l" t="t" r="r" b="b"/>
              <a:pathLst>
                <a:path w="5393" h="13495" extrusionOk="0">
                  <a:moveTo>
                    <a:pt x="3975" y="1"/>
                  </a:moveTo>
                  <a:lnTo>
                    <a:pt x="1" y="617"/>
                  </a:lnTo>
                  <a:cubicBezTo>
                    <a:pt x="62" y="7856"/>
                    <a:pt x="5392" y="13494"/>
                    <a:pt x="5392" y="13494"/>
                  </a:cubicBezTo>
                  <a:lnTo>
                    <a:pt x="3975" y="1"/>
                  </a:ln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7" name="Google Shape;3017;p104"/>
            <p:cNvSpPr/>
            <p:nvPr/>
          </p:nvSpPr>
          <p:spPr>
            <a:xfrm>
              <a:off x="6337361" y="1493082"/>
              <a:ext cx="539515" cy="703919"/>
            </a:xfrm>
            <a:custGeom>
              <a:avLst/>
              <a:gdLst/>
              <a:ahLst/>
              <a:cxnLst/>
              <a:rect l="l" t="t" r="r" b="b"/>
              <a:pathLst>
                <a:path w="19995" h="26088" extrusionOk="0">
                  <a:moveTo>
                    <a:pt x="11954" y="0"/>
                  </a:moveTo>
                  <a:lnTo>
                    <a:pt x="1" y="10136"/>
                  </a:lnTo>
                  <a:lnTo>
                    <a:pt x="2527" y="14664"/>
                  </a:lnTo>
                  <a:lnTo>
                    <a:pt x="5454" y="19871"/>
                  </a:lnTo>
                  <a:lnTo>
                    <a:pt x="6902" y="22612"/>
                  </a:lnTo>
                  <a:cubicBezTo>
                    <a:pt x="8060" y="24817"/>
                    <a:pt x="10312" y="26088"/>
                    <a:pt x="12659" y="26088"/>
                  </a:cubicBezTo>
                  <a:cubicBezTo>
                    <a:pt x="13558" y="26088"/>
                    <a:pt x="14472" y="25901"/>
                    <a:pt x="15343" y="25508"/>
                  </a:cubicBezTo>
                  <a:cubicBezTo>
                    <a:pt x="18516" y="24060"/>
                    <a:pt x="19995" y="20394"/>
                    <a:pt x="18732" y="17160"/>
                  </a:cubicBezTo>
                  <a:lnTo>
                    <a:pt x="11954" y="0"/>
                  </a:lnTo>
                  <a:close/>
                </a:path>
              </a:pathLst>
            </a:custGeom>
            <a:solidFill>
              <a:srgbClr val="AC63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8" name="Google Shape;3018;p104"/>
            <p:cNvSpPr/>
            <p:nvPr/>
          </p:nvSpPr>
          <p:spPr>
            <a:xfrm>
              <a:off x="6425490" y="1967724"/>
              <a:ext cx="170421" cy="384905"/>
            </a:xfrm>
            <a:custGeom>
              <a:avLst/>
              <a:gdLst/>
              <a:ahLst/>
              <a:cxnLst/>
              <a:rect l="l" t="t" r="r" b="b"/>
              <a:pathLst>
                <a:path w="6316" h="14265" extrusionOk="0">
                  <a:moveTo>
                    <a:pt x="863" y="1"/>
                  </a:moveTo>
                  <a:lnTo>
                    <a:pt x="1" y="217"/>
                  </a:lnTo>
                  <a:lnTo>
                    <a:pt x="3667" y="14265"/>
                  </a:lnTo>
                  <a:lnTo>
                    <a:pt x="6316" y="8196"/>
                  </a:lnTo>
                  <a:lnTo>
                    <a:pt x="86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9" name="Google Shape;3019;p104"/>
            <p:cNvSpPr/>
            <p:nvPr/>
          </p:nvSpPr>
          <p:spPr>
            <a:xfrm>
              <a:off x="6521092" y="2180004"/>
              <a:ext cx="293920" cy="835756"/>
            </a:xfrm>
            <a:custGeom>
              <a:avLst/>
              <a:gdLst/>
              <a:ahLst/>
              <a:cxnLst/>
              <a:rect l="l" t="t" r="r" b="b"/>
              <a:pathLst>
                <a:path w="10893" h="30974" extrusionOk="0">
                  <a:moveTo>
                    <a:pt x="3970" y="1"/>
                  </a:moveTo>
                  <a:cubicBezTo>
                    <a:pt x="3939" y="1"/>
                    <a:pt x="3909" y="7"/>
                    <a:pt x="3882" y="21"/>
                  </a:cubicBezTo>
                  <a:cubicBezTo>
                    <a:pt x="3451" y="175"/>
                    <a:pt x="3112" y="667"/>
                    <a:pt x="2835" y="1006"/>
                  </a:cubicBezTo>
                  <a:cubicBezTo>
                    <a:pt x="2496" y="1376"/>
                    <a:pt x="2157" y="1777"/>
                    <a:pt x="1849" y="2146"/>
                  </a:cubicBezTo>
                  <a:cubicBezTo>
                    <a:pt x="1233" y="2916"/>
                    <a:pt x="647" y="3717"/>
                    <a:pt x="93" y="4518"/>
                  </a:cubicBezTo>
                  <a:cubicBezTo>
                    <a:pt x="0" y="4657"/>
                    <a:pt x="150" y="4830"/>
                    <a:pt x="296" y="4830"/>
                  </a:cubicBezTo>
                  <a:cubicBezTo>
                    <a:pt x="345" y="4830"/>
                    <a:pt x="393" y="4811"/>
                    <a:pt x="432" y="4765"/>
                  </a:cubicBezTo>
                  <a:cubicBezTo>
                    <a:pt x="1048" y="3995"/>
                    <a:pt x="1664" y="3255"/>
                    <a:pt x="2311" y="2547"/>
                  </a:cubicBezTo>
                  <a:cubicBezTo>
                    <a:pt x="2619" y="2208"/>
                    <a:pt x="2958" y="1869"/>
                    <a:pt x="3297" y="1530"/>
                  </a:cubicBezTo>
                  <a:cubicBezTo>
                    <a:pt x="3451" y="1376"/>
                    <a:pt x="3605" y="1253"/>
                    <a:pt x="3728" y="1099"/>
                  </a:cubicBezTo>
                  <a:cubicBezTo>
                    <a:pt x="3728" y="2916"/>
                    <a:pt x="3790" y="4765"/>
                    <a:pt x="3820" y="6613"/>
                  </a:cubicBezTo>
                  <a:cubicBezTo>
                    <a:pt x="3851" y="8585"/>
                    <a:pt x="3944" y="10557"/>
                    <a:pt x="4005" y="12497"/>
                  </a:cubicBezTo>
                  <a:cubicBezTo>
                    <a:pt x="4036" y="13083"/>
                    <a:pt x="4067" y="13637"/>
                    <a:pt x="4098" y="14223"/>
                  </a:cubicBezTo>
                  <a:cubicBezTo>
                    <a:pt x="3204" y="14099"/>
                    <a:pt x="2311" y="13976"/>
                    <a:pt x="1417" y="13822"/>
                  </a:cubicBezTo>
                  <a:cubicBezTo>
                    <a:pt x="1408" y="13821"/>
                    <a:pt x="1399" y="13820"/>
                    <a:pt x="1390" y="13820"/>
                  </a:cubicBezTo>
                  <a:cubicBezTo>
                    <a:pt x="1194" y="13820"/>
                    <a:pt x="1119" y="14132"/>
                    <a:pt x="1325" y="14161"/>
                  </a:cubicBezTo>
                  <a:cubicBezTo>
                    <a:pt x="2249" y="14377"/>
                    <a:pt x="3204" y="14561"/>
                    <a:pt x="4128" y="14746"/>
                  </a:cubicBezTo>
                  <a:cubicBezTo>
                    <a:pt x="4282" y="17919"/>
                    <a:pt x="4467" y="21093"/>
                    <a:pt x="4745" y="24266"/>
                  </a:cubicBezTo>
                  <a:cubicBezTo>
                    <a:pt x="4960" y="26484"/>
                    <a:pt x="5145" y="28671"/>
                    <a:pt x="5422" y="30858"/>
                  </a:cubicBezTo>
                  <a:cubicBezTo>
                    <a:pt x="5422" y="30935"/>
                    <a:pt x="5476" y="30974"/>
                    <a:pt x="5530" y="30974"/>
                  </a:cubicBezTo>
                  <a:cubicBezTo>
                    <a:pt x="5584" y="30974"/>
                    <a:pt x="5638" y="30935"/>
                    <a:pt x="5638" y="30858"/>
                  </a:cubicBezTo>
                  <a:cubicBezTo>
                    <a:pt x="5546" y="28918"/>
                    <a:pt x="5453" y="26946"/>
                    <a:pt x="5361" y="25005"/>
                  </a:cubicBezTo>
                  <a:cubicBezTo>
                    <a:pt x="5268" y="23033"/>
                    <a:pt x="5207" y="21062"/>
                    <a:pt x="5083" y="19121"/>
                  </a:cubicBezTo>
                  <a:cubicBezTo>
                    <a:pt x="5022" y="17704"/>
                    <a:pt x="4960" y="16287"/>
                    <a:pt x="4899" y="14870"/>
                  </a:cubicBezTo>
                  <a:lnTo>
                    <a:pt x="4899" y="14870"/>
                  </a:lnTo>
                  <a:cubicBezTo>
                    <a:pt x="5453" y="14962"/>
                    <a:pt x="6008" y="15054"/>
                    <a:pt x="6562" y="15116"/>
                  </a:cubicBezTo>
                  <a:cubicBezTo>
                    <a:pt x="6839" y="15178"/>
                    <a:pt x="7148" y="15208"/>
                    <a:pt x="7456" y="15239"/>
                  </a:cubicBezTo>
                  <a:cubicBezTo>
                    <a:pt x="7631" y="15259"/>
                    <a:pt x="7831" y="15315"/>
                    <a:pt x="8024" y="15315"/>
                  </a:cubicBezTo>
                  <a:cubicBezTo>
                    <a:pt x="8137" y="15315"/>
                    <a:pt x="8247" y="15296"/>
                    <a:pt x="8349" y="15239"/>
                  </a:cubicBezTo>
                  <a:cubicBezTo>
                    <a:pt x="8595" y="15116"/>
                    <a:pt x="8534" y="14808"/>
                    <a:pt x="8349" y="14685"/>
                  </a:cubicBezTo>
                  <a:cubicBezTo>
                    <a:pt x="8195" y="14575"/>
                    <a:pt x="7978" y="14559"/>
                    <a:pt x="7777" y="14559"/>
                  </a:cubicBezTo>
                  <a:cubicBezTo>
                    <a:pt x="7696" y="14559"/>
                    <a:pt x="7618" y="14561"/>
                    <a:pt x="7548" y="14561"/>
                  </a:cubicBezTo>
                  <a:cubicBezTo>
                    <a:pt x="7240" y="14531"/>
                    <a:pt x="6932" y="14500"/>
                    <a:pt x="6655" y="14469"/>
                  </a:cubicBezTo>
                  <a:cubicBezTo>
                    <a:pt x="6069" y="14438"/>
                    <a:pt x="5484" y="14377"/>
                    <a:pt x="4929" y="14315"/>
                  </a:cubicBezTo>
                  <a:lnTo>
                    <a:pt x="4899" y="14315"/>
                  </a:lnTo>
                  <a:cubicBezTo>
                    <a:pt x="4775" y="11974"/>
                    <a:pt x="4683" y="9663"/>
                    <a:pt x="4591" y="7353"/>
                  </a:cubicBezTo>
                  <a:cubicBezTo>
                    <a:pt x="4529" y="6244"/>
                    <a:pt x="4467" y="5165"/>
                    <a:pt x="4437" y="4087"/>
                  </a:cubicBezTo>
                  <a:cubicBezTo>
                    <a:pt x="4375" y="3009"/>
                    <a:pt x="4375" y="1961"/>
                    <a:pt x="4313" y="883"/>
                  </a:cubicBezTo>
                  <a:lnTo>
                    <a:pt x="4344" y="883"/>
                  </a:lnTo>
                  <a:cubicBezTo>
                    <a:pt x="4467" y="976"/>
                    <a:pt x="4621" y="1068"/>
                    <a:pt x="4745" y="1160"/>
                  </a:cubicBezTo>
                  <a:cubicBezTo>
                    <a:pt x="5022" y="1345"/>
                    <a:pt x="5299" y="1530"/>
                    <a:pt x="5576" y="1715"/>
                  </a:cubicBezTo>
                  <a:cubicBezTo>
                    <a:pt x="6100" y="2085"/>
                    <a:pt x="6655" y="2454"/>
                    <a:pt x="7178" y="2855"/>
                  </a:cubicBezTo>
                  <a:cubicBezTo>
                    <a:pt x="7702" y="3255"/>
                    <a:pt x="8226" y="3656"/>
                    <a:pt x="8749" y="4087"/>
                  </a:cubicBezTo>
                  <a:cubicBezTo>
                    <a:pt x="9242" y="4488"/>
                    <a:pt x="9735" y="4919"/>
                    <a:pt x="10290" y="5319"/>
                  </a:cubicBezTo>
                  <a:cubicBezTo>
                    <a:pt x="10334" y="5349"/>
                    <a:pt x="10381" y="5362"/>
                    <a:pt x="10427" y="5362"/>
                  </a:cubicBezTo>
                  <a:cubicBezTo>
                    <a:pt x="10669" y="5362"/>
                    <a:pt x="10892" y="5003"/>
                    <a:pt x="10660" y="4796"/>
                  </a:cubicBezTo>
                  <a:cubicBezTo>
                    <a:pt x="10197" y="4334"/>
                    <a:pt x="9643" y="3933"/>
                    <a:pt x="9119" y="3533"/>
                  </a:cubicBezTo>
                  <a:cubicBezTo>
                    <a:pt x="8595" y="3132"/>
                    <a:pt x="8041" y="2732"/>
                    <a:pt x="7517" y="2362"/>
                  </a:cubicBezTo>
                  <a:cubicBezTo>
                    <a:pt x="6963" y="1961"/>
                    <a:pt x="6439" y="1592"/>
                    <a:pt x="5884" y="1222"/>
                  </a:cubicBezTo>
                  <a:cubicBezTo>
                    <a:pt x="5607" y="1037"/>
                    <a:pt x="5330" y="883"/>
                    <a:pt x="5053" y="698"/>
                  </a:cubicBezTo>
                  <a:cubicBezTo>
                    <a:pt x="4899" y="606"/>
                    <a:pt x="4775" y="513"/>
                    <a:pt x="4621" y="421"/>
                  </a:cubicBezTo>
                  <a:cubicBezTo>
                    <a:pt x="4529" y="359"/>
                    <a:pt x="4313" y="267"/>
                    <a:pt x="4252" y="175"/>
                  </a:cubicBezTo>
                  <a:cubicBezTo>
                    <a:pt x="4204" y="78"/>
                    <a:pt x="4080" y="1"/>
                    <a:pt x="39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0" name="Google Shape;3020;p104"/>
            <p:cNvSpPr/>
            <p:nvPr/>
          </p:nvSpPr>
          <p:spPr>
            <a:xfrm>
              <a:off x="6628325" y="1805634"/>
              <a:ext cx="303418" cy="524540"/>
            </a:xfrm>
            <a:custGeom>
              <a:avLst/>
              <a:gdLst/>
              <a:ahLst/>
              <a:cxnLst/>
              <a:rect l="l" t="t" r="r" b="b"/>
              <a:pathLst>
                <a:path w="11245" h="19440" extrusionOk="0">
                  <a:moveTo>
                    <a:pt x="5731" y="0"/>
                  </a:moveTo>
                  <a:lnTo>
                    <a:pt x="0" y="14695"/>
                  </a:lnTo>
                  <a:lnTo>
                    <a:pt x="7425" y="19440"/>
                  </a:lnTo>
                  <a:lnTo>
                    <a:pt x="11245" y="4560"/>
                  </a:lnTo>
                  <a:lnTo>
                    <a:pt x="573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1" name="Google Shape;3021;p104"/>
            <p:cNvSpPr/>
            <p:nvPr/>
          </p:nvSpPr>
          <p:spPr>
            <a:xfrm>
              <a:off x="6389736" y="1698401"/>
              <a:ext cx="305928" cy="348317"/>
            </a:xfrm>
            <a:custGeom>
              <a:avLst/>
              <a:gdLst/>
              <a:ahLst/>
              <a:cxnLst/>
              <a:rect l="l" t="t" r="r" b="b"/>
              <a:pathLst>
                <a:path w="11338" h="12909" extrusionOk="0">
                  <a:moveTo>
                    <a:pt x="10537" y="0"/>
                  </a:moveTo>
                  <a:lnTo>
                    <a:pt x="10537" y="0"/>
                  </a:lnTo>
                  <a:cubicBezTo>
                    <a:pt x="7610" y="617"/>
                    <a:pt x="1" y="6131"/>
                    <a:pt x="1" y="6131"/>
                  </a:cubicBezTo>
                  <a:lnTo>
                    <a:pt x="3852" y="12909"/>
                  </a:lnTo>
                  <a:cubicBezTo>
                    <a:pt x="9859" y="10105"/>
                    <a:pt x="11338" y="3697"/>
                    <a:pt x="10537" y="0"/>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2" name="Google Shape;3022;p104"/>
            <p:cNvSpPr/>
            <p:nvPr/>
          </p:nvSpPr>
          <p:spPr>
            <a:xfrm>
              <a:off x="6600047" y="1405143"/>
              <a:ext cx="258546" cy="284557"/>
            </a:xfrm>
            <a:custGeom>
              <a:avLst/>
              <a:gdLst/>
              <a:ahLst/>
              <a:cxnLst/>
              <a:rect l="l" t="t" r="r" b="b"/>
              <a:pathLst>
                <a:path w="9582" h="10546" extrusionOk="0">
                  <a:moveTo>
                    <a:pt x="5948" y="0"/>
                  </a:moveTo>
                  <a:cubicBezTo>
                    <a:pt x="4966" y="0"/>
                    <a:pt x="3974" y="479"/>
                    <a:pt x="3267" y="1164"/>
                  </a:cubicBezTo>
                  <a:cubicBezTo>
                    <a:pt x="1511" y="2951"/>
                    <a:pt x="1" y="7233"/>
                    <a:pt x="1911" y="9359"/>
                  </a:cubicBezTo>
                  <a:cubicBezTo>
                    <a:pt x="2633" y="10146"/>
                    <a:pt x="3696" y="10545"/>
                    <a:pt x="4759" y="10545"/>
                  </a:cubicBezTo>
                  <a:cubicBezTo>
                    <a:pt x="5194" y="10545"/>
                    <a:pt x="5628" y="10479"/>
                    <a:pt x="6039" y="10345"/>
                  </a:cubicBezTo>
                  <a:cubicBezTo>
                    <a:pt x="7425" y="9883"/>
                    <a:pt x="8565" y="8681"/>
                    <a:pt x="9089" y="7295"/>
                  </a:cubicBezTo>
                  <a:cubicBezTo>
                    <a:pt x="9582" y="5908"/>
                    <a:pt x="9551" y="4337"/>
                    <a:pt x="9120" y="2889"/>
                  </a:cubicBezTo>
                  <a:cubicBezTo>
                    <a:pt x="8781" y="1811"/>
                    <a:pt x="8134" y="702"/>
                    <a:pt x="7087" y="240"/>
                  </a:cubicBezTo>
                  <a:cubicBezTo>
                    <a:pt x="6721" y="74"/>
                    <a:pt x="6335" y="0"/>
                    <a:pt x="5948" y="0"/>
                  </a:cubicBezTo>
                  <a:close/>
                </a:path>
              </a:pathLst>
            </a:custGeom>
            <a:solidFill>
              <a:srgbClr val="AC63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3" name="Google Shape;3023;p104"/>
            <p:cNvSpPr/>
            <p:nvPr/>
          </p:nvSpPr>
          <p:spPr>
            <a:xfrm>
              <a:off x="6699805" y="1499288"/>
              <a:ext cx="94951" cy="107282"/>
            </a:xfrm>
            <a:custGeom>
              <a:avLst/>
              <a:gdLst/>
              <a:ahLst/>
              <a:cxnLst/>
              <a:rect l="l" t="t" r="r" b="b"/>
              <a:pathLst>
                <a:path w="3519" h="3976" extrusionOk="0">
                  <a:moveTo>
                    <a:pt x="3188" y="1"/>
                  </a:moveTo>
                  <a:cubicBezTo>
                    <a:pt x="3163" y="1"/>
                    <a:pt x="3138" y="6"/>
                    <a:pt x="3112" y="16"/>
                  </a:cubicBezTo>
                  <a:cubicBezTo>
                    <a:pt x="1695" y="663"/>
                    <a:pt x="555" y="1526"/>
                    <a:pt x="93" y="3097"/>
                  </a:cubicBezTo>
                  <a:cubicBezTo>
                    <a:pt x="1" y="3436"/>
                    <a:pt x="124" y="3775"/>
                    <a:pt x="463" y="3929"/>
                  </a:cubicBezTo>
                  <a:cubicBezTo>
                    <a:pt x="540" y="3960"/>
                    <a:pt x="625" y="3975"/>
                    <a:pt x="709" y="3975"/>
                  </a:cubicBezTo>
                  <a:cubicBezTo>
                    <a:pt x="794" y="3975"/>
                    <a:pt x="879" y="3960"/>
                    <a:pt x="956" y="3929"/>
                  </a:cubicBezTo>
                  <a:cubicBezTo>
                    <a:pt x="1079" y="3867"/>
                    <a:pt x="1264" y="3713"/>
                    <a:pt x="1295" y="3559"/>
                  </a:cubicBezTo>
                  <a:cubicBezTo>
                    <a:pt x="1572" y="2512"/>
                    <a:pt x="2250" y="1033"/>
                    <a:pt x="3328" y="386"/>
                  </a:cubicBezTo>
                  <a:cubicBezTo>
                    <a:pt x="3518" y="277"/>
                    <a:pt x="3373" y="1"/>
                    <a:pt x="3188" y="1"/>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4" name="Google Shape;3024;p104"/>
            <p:cNvSpPr/>
            <p:nvPr/>
          </p:nvSpPr>
          <p:spPr>
            <a:xfrm>
              <a:off x="5991566" y="1221141"/>
              <a:ext cx="705754" cy="756832"/>
            </a:xfrm>
            <a:custGeom>
              <a:avLst/>
              <a:gdLst/>
              <a:ahLst/>
              <a:cxnLst/>
              <a:rect l="l" t="t" r="r" b="b"/>
              <a:pathLst>
                <a:path w="26156" h="28049" extrusionOk="0">
                  <a:moveTo>
                    <a:pt x="13966" y="1"/>
                  </a:moveTo>
                  <a:cubicBezTo>
                    <a:pt x="10526" y="1"/>
                    <a:pt x="6593" y="1223"/>
                    <a:pt x="3974" y="3454"/>
                  </a:cubicBezTo>
                  <a:cubicBezTo>
                    <a:pt x="2588" y="4625"/>
                    <a:pt x="1571" y="6073"/>
                    <a:pt x="1202" y="7767"/>
                  </a:cubicBezTo>
                  <a:cubicBezTo>
                    <a:pt x="0" y="13220"/>
                    <a:pt x="2680" y="20244"/>
                    <a:pt x="6346" y="24218"/>
                  </a:cubicBezTo>
                  <a:cubicBezTo>
                    <a:pt x="8409" y="26458"/>
                    <a:pt x="11344" y="28049"/>
                    <a:pt x="14372" y="28049"/>
                  </a:cubicBezTo>
                  <a:cubicBezTo>
                    <a:pt x="14511" y="28049"/>
                    <a:pt x="14649" y="28045"/>
                    <a:pt x="14788" y="28039"/>
                  </a:cubicBezTo>
                  <a:cubicBezTo>
                    <a:pt x="19224" y="27854"/>
                    <a:pt x="22859" y="24311"/>
                    <a:pt x="24677" y="20275"/>
                  </a:cubicBezTo>
                  <a:cubicBezTo>
                    <a:pt x="25693" y="17965"/>
                    <a:pt x="26155" y="15408"/>
                    <a:pt x="26063" y="12881"/>
                  </a:cubicBezTo>
                  <a:cubicBezTo>
                    <a:pt x="25847" y="7429"/>
                    <a:pt x="22982" y="2191"/>
                    <a:pt x="17345" y="466"/>
                  </a:cubicBezTo>
                  <a:cubicBezTo>
                    <a:pt x="16332" y="153"/>
                    <a:pt x="15180" y="1"/>
                    <a:pt x="13966" y="1"/>
                  </a:cubicBezTo>
                  <a:close/>
                </a:path>
              </a:pathLst>
            </a:custGeom>
            <a:solidFill>
              <a:srgbClr val="AC63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5" name="Google Shape;3025;p104"/>
            <p:cNvSpPr/>
            <p:nvPr/>
          </p:nvSpPr>
          <p:spPr>
            <a:xfrm>
              <a:off x="6137871" y="1628243"/>
              <a:ext cx="55719" cy="64677"/>
            </a:xfrm>
            <a:custGeom>
              <a:avLst/>
              <a:gdLst/>
              <a:ahLst/>
              <a:cxnLst/>
              <a:rect l="l" t="t" r="r" b="b"/>
              <a:pathLst>
                <a:path w="2065" h="2397" extrusionOk="0">
                  <a:moveTo>
                    <a:pt x="867" y="1"/>
                  </a:moveTo>
                  <a:cubicBezTo>
                    <a:pt x="824" y="1"/>
                    <a:pt x="782" y="5"/>
                    <a:pt x="740" y="13"/>
                  </a:cubicBezTo>
                  <a:cubicBezTo>
                    <a:pt x="247" y="105"/>
                    <a:pt x="0" y="721"/>
                    <a:pt x="154" y="1368"/>
                  </a:cubicBezTo>
                  <a:cubicBezTo>
                    <a:pt x="295" y="1960"/>
                    <a:pt x="745" y="2397"/>
                    <a:pt x="1198" y="2397"/>
                  </a:cubicBezTo>
                  <a:cubicBezTo>
                    <a:pt x="1240" y="2397"/>
                    <a:pt x="1283" y="2393"/>
                    <a:pt x="1325" y="2385"/>
                  </a:cubicBezTo>
                  <a:cubicBezTo>
                    <a:pt x="1818" y="2292"/>
                    <a:pt x="2064" y="1676"/>
                    <a:pt x="1910" y="1029"/>
                  </a:cubicBezTo>
                  <a:cubicBezTo>
                    <a:pt x="1769" y="438"/>
                    <a:pt x="1320" y="1"/>
                    <a:pt x="867" y="1"/>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6" name="Google Shape;3026;p104"/>
            <p:cNvSpPr/>
            <p:nvPr/>
          </p:nvSpPr>
          <p:spPr>
            <a:xfrm>
              <a:off x="6329887" y="1573386"/>
              <a:ext cx="56555" cy="64677"/>
            </a:xfrm>
            <a:custGeom>
              <a:avLst/>
              <a:gdLst/>
              <a:ahLst/>
              <a:cxnLst/>
              <a:rect l="l" t="t" r="r" b="b"/>
              <a:pathLst>
                <a:path w="2096" h="2397" extrusionOk="0">
                  <a:moveTo>
                    <a:pt x="867" y="1"/>
                  </a:moveTo>
                  <a:cubicBezTo>
                    <a:pt x="825" y="1"/>
                    <a:pt x="782" y="4"/>
                    <a:pt x="740" y="12"/>
                  </a:cubicBezTo>
                  <a:cubicBezTo>
                    <a:pt x="278" y="105"/>
                    <a:pt x="1" y="721"/>
                    <a:pt x="155" y="1368"/>
                  </a:cubicBezTo>
                  <a:cubicBezTo>
                    <a:pt x="323" y="1984"/>
                    <a:pt x="771" y="2397"/>
                    <a:pt x="1199" y="2397"/>
                  </a:cubicBezTo>
                  <a:cubicBezTo>
                    <a:pt x="1241" y="2397"/>
                    <a:pt x="1284" y="2393"/>
                    <a:pt x="1325" y="2384"/>
                  </a:cubicBezTo>
                  <a:cubicBezTo>
                    <a:pt x="1818" y="2292"/>
                    <a:pt x="2096" y="1676"/>
                    <a:pt x="1911" y="1029"/>
                  </a:cubicBezTo>
                  <a:cubicBezTo>
                    <a:pt x="1770" y="437"/>
                    <a:pt x="1320" y="1"/>
                    <a:pt x="867" y="1"/>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7" name="Google Shape;3027;p104"/>
            <p:cNvSpPr/>
            <p:nvPr/>
          </p:nvSpPr>
          <p:spPr>
            <a:xfrm>
              <a:off x="6217662" y="1562781"/>
              <a:ext cx="52400" cy="209627"/>
            </a:xfrm>
            <a:custGeom>
              <a:avLst/>
              <a:gdLst/>
              <a:ahLst/>
              <a:cxnLst/>
              <a:rect l="l" t="t" r="r" b="b"/>
              <a:pathLst>
                <a:path w="1942" h="7769" extrusionOk="0">
                  <a:moveTo>
                    <a:pt x="499" y="1"/>
                  </a:moveTo>
                  <a:cubicBezTo>
                    <a:pt x="431" y="1"/>
                    <a:pt x="356" y="48"/>
                    <a:pt x="340" y="128"/>
                  </a:cubicBezTo>
                  <a:cubicBezTo>
                    <a:pt x="216" y="1822"/>
                    <a:pt x="62" y="3517"/>
                    <a:pt x="32" y="5242"/>
                  </a:cubicBezTo>
                  <a:cubicBezTo>
                    <a:pt x="1" y="5920"/>
                    <a:pt x="32" y="6690"/>
                    <a:pt x="463" y="7244"/>
                  </a:cubicBezTo>
                  <a:cubicBezTo>
                    <a:pt x="690" y="7540"/>
                    <a:pt x="1069" y="7769"/>
                    <a:pt x="1438" y="7769"/>
                  </a:cubicBezTo>
                  <a:cubicBezTo>
                    <a:pt x="1568" y="7769"/>
                    <a:pt x="1698" y="7740"/>
                    <a:pt x="1818" y="7676"/>
                  </a:cubicBezTo>
                  <a:cubicBezTo>
                    <a:pt x="1942" y="7583"/>
                    <a:pt x="1911" y="7399"/>
                    <a:pt x="1757" y="7368"/>
                  </a:cubicBezTo>
                  <a:cubicBezTo>
                    <a:pt x="1264" y="7183"/>
                    <a:pt x="740" y="6936"/>
                    <a:pt x="555" y="6382"/>
                  </a:cubicBezTo>
                  <a:cubicBezTo>
                    <a:pt x="340" y="5735"/>
                    <a:pt x="463" y="4965"/>
                    <a:pt x="494" y="4287"/>
                  </a:cubicBezTo>
                  <a:cubicBezTo>
                    <a:pt x="586" y="2901"/>
                    <a:pt x="617" y="1514"/>
                    <a:pt x="617" y="128"/>
                  </a:cubicBezTo>
                  <a:cubicBezTo>
                    <a:pt x="617" y="40"/>
                    <a:pt x="561" y="1"/>
                    <a:pt x="499" y="1"/>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8" name="Google Shape;3028;p104"/>
            <p:cNvSpPr/>
            <p:nvPr/>
          </p:nvSpPr>
          <p:spPr>
            <a:xfrm>
              <a:off x="6022732" y="1492920"/>
              <a:ext cx="124281" cy="63355"/>
            </a:xfrm>
            <a:custGeom>
              <a:avLst/>
              <a:gdLst/>
              <a:ahLst/>
              <a:cxnLst/>
              <a:rect l="l" t="t" r="r" b="b"/>
              <a:pathLst>
                <a:path w="4606" h="2348" extrusionOk="0">
                  <a:moveTo>
                    <a:pt x="2856" y="0"/>
                  </a:moveTo>
                  <a:cubicBezTo>
                    <a:pt x="1661" y="0"/>
                    <a:pt x="1" y="729"/>
                    <a:pt x="47" y="1577"/>
                  </a:cubicBezTo>
                  <a:cubicBezTo>
                    <a:pt x="82" y="2132"/>
                    <a:pt x="495" y="2347"/>
                    <a:pt x="1043" y="2347"/>
                  </a:cubicBezTo>
                  <a:cubicBezTo>
                    <a:pt x="2408" y="2347"/>
                    <a:pt x="4606" y="1009"/>
                    <a:pt x="3836" y="283"/>
                  </a:cubicBezTo>
                  <a:cubicBezTo>
                    <a:pt x="3623" y="86"/>
                    <a:pt x="3267" y="0"/>
                    <a:pt x="2856" y="0"/>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9" name="Google Shape;3029;p104"/>
            <p:cNvSpPr/>
            <p:nvPr/>
          </p:nvSpPr>
          <p:spPr>
            <a:xfrm>
              <a:off x="6318499" y="1413966"/>
              <a:ext cx="148026" cy="64407"/>
            </a:xfrm>
            <a:custGeom>
              <a:avLst/>
              <a:gdLst/>
              <a:ahLst/>
              <a:cxnLst/>
              <a:rect l="l" t="t" r="r" b="b"/>
              <a:pathLst>
                <a:path w="5486" h="2387" extrusionOk="0">
                  <a:moveTo>
                    <a:pt x="3065" y="0"/>
                  </a:moveTo>
                  <a:cubicBezTo>
                    <a:pt x="1731" y="0"/>
                    <a:pt x="64" y="645"/>
                    <a:pt x="22" y="1546"/>
                  </a:cubicBezTo>
                  <a:cubicBezTo>
                    <a:pt x="0" y="2134"/>
                    <a:pt x="774" y="2386"/>
                    <a:pt x="1702" y="2386"/>
                  </a:cubicBezTo>
                  <a:cubicBezTo>
                    <a:pt x="3350" y="2386"/>
                    <a:pt x="5486" y="1591"/>
                    <a:pt x="4520" y="467"/>
                  </a:cubicBezTo>
                  <a:cubicBezTo>
                    <a:pt x="4244" y="142"/>
                    <a:pt x="3691" y="0"/>
                    <a:pt x="3065" y="0"/>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0" name="Google Shape;3030;p104"/>
            <p:cNvSpPr/>
            <p:nvPr/>
          </p:nvSpPr>
          <p:spPr>
            <a:xfrm>
              <a:off x="6324355" y="1746863"/>
              <a:ext cx="74553" cy="60063"/>
            </a:xfrm>
            <a:custGeom>
              <a:avLst/>
              <a:gdLst/>
              <a:ahLst/>
              <a:cxnLst/>
              <a:rect l="l" t="t" r="r" b="b"/>
              <a:pathLst>
                <a:path w="2763" h="2226" extrusionOk="0">
                  <a:moveTo>
                    <a:pt x="2416" y="1"/>
                  </a:moveTo>
                  <a:cubicBezTo>
                    <a:pt x="1981" y="1"/>
                    <a:pt x="50" y="1314"/>
                    <a:pt x="21" y="1716"/>
                  </a:cubicBezTo>
                  <a:cubicBezTo>
                    <a:pt x="0" y="1902"/>
                    <a:pt x="476" y="2225"/>
                    <a:pt x="1070" y="2225"/>
                  </a:cubicBezTo>
                  <a:cubicBezTo>
                    <a:pt x="1364" y="2225"/>
                    <a:pt x="1687" y="2146"/>
                    <a:pt x="1993" y="1932"/>
                  </a:cubicBezTo>
                  <a:cubicBezTo>
                    <a:pt x="2763" y="1378"/>
                    <a:pt x="2763" y="268"/>
                    <a:pt x="2485" y="22"/>
                  </a:cubicBezTo>
                  <a:cubicBezTo>
                    <a:pt x="2471" y="7"/>
                    <a:pt x="2447" y="1"/>
                    <a:pt x="241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1" name="Google Shape;3031;p104"/>
            <p:cNvSpPr/>
            <p:nvPr/>
          </p:nvSpPr>
          <p:spPr>
            <a:xfrm>
              <a:off x="6432127" y="1064825"/>
              <a:ext cx="308194" cy="465961"/>
            </a:xfrm>
            <a:custGeom>
              <a:avLst/>
              <a:gdLst/>
              <a:ahLst/>
              <a:cxnLst/>
              <a:rect l="l" t="t" r="r" b="b"/>
              <a:pathLst>
                <a:path w="11422" h="17269" extrusionOk="0">
                  <a:moveTo>
                    <a:pt x="4788" y="1"/>
                  </a:moveTo>
                  <a:cubicBezTo>
                    <a:pt x="2419" y="1"/>
                    <a:pt x="185" y="2381"/>
                    <a:pt x="1" y="7091"/>
                  </a:cubicBezTo>
                  <a:cubicBezTo>
                    <a:pt x="472" y="11170"/>
                    <a:pt x="4426" y="17268"/>
                    <a:pt x="6704" y="17268"/>
                  </a:cubicBezTo>
                  <a:cubicBezTo>
                    <a:pt x="7110" y="17268"/>
                    <a:pt x="7463" y="17075"/>
                    <a:pt x="7734" y="16641"/>
                  </a:cubicBezTo>
                  <a:cubicBezTo>
                    <a:pt x="9490" y="13776"/>
                    <a:pt x="10414" y="13098"/>
                    <a:pt x="10414" y="13098"/>
                  </a:cubicBezTo>
                  <a:cubicBezTo>
                    <a:pt x="11422" y="4326"/>
                    <a:pt x="7983" y="1"/>
                    <a:pt x="4788" y="1"/>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2" name="Google Shape;3032;p104"/>
            <p:cNvSpPr/>
            <p:nvPr/>
          </p:nvSpPr>
          <p:spPr>
            <a:xfrm>
              <a:off x="5732118" y="1035575"/>
              <a:ext cx="739078" cy="489678"/>
            </a:xfrm>
            <a:custGeom>
              <a:avLst/>
              <a:gdLst/>
              <a:ahLst/>
              <a:cxnLst/>
              <a:rect l="l" t="t" r="r" b="b"/>
              <a:pathLst>
                <a:path w="27391" h="18148" extrusionOk="0">
                  <a:moveTo>
                    <a:pt x="20637" y="1"/>
                  </a:moveTo>
                  <a:cubicBezTo>
                    <a:pt x="16835" y="1"/>
                    <a:pt x="13202" y="2273"/>
                    <a:pt x="11402" y="4725"/>
                  </a:cubicBezTo>
                  <a:cubicBezTo>
                    <a:pt x="9566" y="7260"/>
                    <a:pt x="7758" y="7810"/>
                    <a:pt x="5065" y="7810"/>
                  </a:cubicBezTo>
                  <a:cubicBezTo>
                    <a:pt x="4911" y="7810"/>
                    <a:pt x="4754" y="7809"/>
                    <a:pt x="4594" y="7805"/>
                  </a:cubicBezTo>
                  <a:cubicBezTo>
                    <a:pt x="4556" y="7804"/>
                    <a:pt x="4519" y="7804"/>
                    <a:pt x="4482" y="7804"/>
                  </a:cubicBezTo>
                  <a:cubicBezTo>
                    <a:pt x="728" y="7804"/>
                    <a:pt x="1" y="12397"/>
                    <a:pt x="5949" y="12519"/>
                  </a:cubicBezTo>
                  <a:cubicBezTo>
                    <a:pt x="3353" y="12981"/>
                    <a:pt x="3524" y="15503"/>
                    <a:pt x="5637" y="15503"/>
                  </a:cubicBezTo>
                  <a:cubicBezTo>
                    <a:pt x="6057" y="15503"/>
                    <a:pt x="6553" y="15403"/>
                    <a:pt x="7120" y="15168"/>
                  </a:cubicBezTo>
                  <a:lnTo>
                    <a:pt x="7120" y="15168"/>
                  </a:lnTo>
                  <a:cubicBezTo>
                    <a:pt x="7120" y="15168"/>
                    <a:pt x="6011" y="16647"/>
                    <a:pt x="7120" y="17725"/>
                  </a:cubicBezTo>
                  <a:cubicBezTo>
                    <a:pt x="7426" y="18020"/>
                    <a:pt x="7825" y="18148"/>
                    <a:pt x="8278" y="18148"/>
                  </a:cubicBezTo>
                  <a:cubicBezTo>
                    <a:pt x="10289" y="18148"/>
                    <a:pt x="13370" y="15632"/>
                    <a:pt x="14175" y="13998"/>
                  </a:cubicBezTo>
                  <a:cubicBezTo>
                    <a:pt x="16315" y="9617"/>
                    <a:pt x="18377" y="7588"/>
                    <a:pt x="21094" y="7588"/>
                  </a:cubicBezTo>
                  <a:cubicBezTo>
                    <a:pt x="22563" y="7588"/>
                    <a:pt x="24223" y="8180"/>
                    <a:pt x="26189" y="9315"/>
                  </a:cubicBezTo>
                  <a:lnTo>
                    <a:pt x="27391" y="2999"/>
                  </a:lnTo>
                  <a:cubicBezTo>
                    <a:pt x="25328" y="843"/>
                    <a:pt x="22951" y="1"/>
                    <a:pt x="20637" y="1"/>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3" name="Google Shape;3033;p104"/>
            <p:cNvSpPr/>
            <p:nvPr/>
          </p:nvSpPr>
          <p:spPr>
            <a:xfrm>
              <a:off x="7262521" y="2232946"/>
              <a:ext cx="215078" cy="346051"/>
            </a:xfrm>
            <a:custGeom>
              <a:avLst/>
              <a:gdLst/>
              <a:ahLst/>
              <a:cxnLst/>
              <a:rect l="l" t="t" r="r" b="b"/>
              <a:pathLst>
                <a:path w="7971" h="12825" extrusionOk="0">
                  <a:moveTo>
                    <a:pt x="7674" y="0"/>
                  </a:moveTo>
                  <a:cubicBezTo>
                    <a:pt x="7624" y="0"/>
                    <a:pt x="7570" y="18"/>
                    <a:pt x="7520" y="61"/>
                  </a:cubicBezTo>
                  <a:cubicBezTo>
                    <a:pt x="6041" y="1262"/>
                    <a:pt x="4747" y="2710"/>
                    <a:pt x="3638" y="4282"/>
                  </a:cubicBezTo>
                  <a:cubicBezTo>
                    <a:pt x="2529" y="5822"/>
                    <a:pt x="1574" y="7547"/>
                    <a:pt x="897" y="9334"/>
                  </a:cubicBezTo>
                  <a:cubicBezTo>
                    <a:pt x="712" y="9858"/>
                    <a:pt x="558" y="10351"/>
                    <a:pt x="404" y="10874"/>
                  </a:cubicBezTo>
                  <a:cubicBezTo>
                    <a:pt x="250" y="11398"/>
                    <a:pt x="65" y="11953"/>
                    <a:pt x="34" y="12476"/>
                  </a:cubicBezTo>
                  <a:cubicBezTo>
                    <a:pt x="1" y="12708"/>
                    <a:pt x="173" y="12825"/>
                    <a:pt x="358" y="12825"/>
                  </a:cubicBezTo>
                  <a:cubicBezTo>
                    <a:pt x="517" y="12825"/>
                    <a:pt x="686" y="12739"/>
                    <a:pt x="743" y="12569"/>
                  </a:cubicBezTo>
                  <a:cubicBezTo>
                    <a:pt x="897" y="12137"/>
                    <a:pt x="958" y="11675"/>
                    <a:pt x="1081" y="11213"/>
                  </a:cubicBezTo>
                  <a:cubicBezTo>
                    <a:pt x="1235" y="10782"/>
                    <a:pt x="1359" y="10320"/>
                    <a:pt x="1513" y="9858"/>
                  </a:cubicBezTo>
                  <a:cubicBezTo>
                    <a:pt x="1821" y="8995"/>
                    <a:pt x="2160" y="8132"/>
                    <a:pt x="2560" y="7301"/>
                  </a:cubicBezTo>
                  <a:cubicBezTo>
                    <a:pt x="3361" y="5606"/>
                    <a:pt x="4378" y="4035"/>
                    <a:pt x="5610" y="2587"/>
                  </a:cubicBezTo>
                  <a:cubicBezTo>
                    <a:pt x="6288" y="1786"/>
                    <a:pt x="7027" y="1047"/>
                    <a:pt x="7828" y="338"/>
                  </a:cubicBezTo>
                  <a:cubicBezTo>
                    <a:pt x="7970" y="196"/>
                    <a:pt x="7840" y="0"/>
                    <a:pt x="76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4" name="Google Shape;3034;p104"/>
            <p:cNvSpPr/>
            <p:nvPr/>
          </p:nvSpPr>
          <p:spPr>
            <a:xfrm>
              <a:off x="6623333" y="3525542"/>
              <a:ext cx="64785" cy="113380"/>
            </a:xfrm>
            <a:custGeom>
              <a:avLst/>
              <a:gdLst/>
              <a:ahLst/>
              <a:cxnLst/>
              <a:rect l="l" t="t" r="r" b="b"/>
              <a:pathLst>
                <a:path w="2401" h="4202" extrusionOk="0">
                  <a:moveTo>
                    <a:pt x="1429" y="0"/>
                  </a:moveTo>
                  <a:cubicBezTo>
                    <a:pt x="1415" y="0"/>
                    <a:pt x="1401" y="1"/>
                    <a:pt x="1387" y="1"/>
                  </a:cubicBezTo>
                  <a:cubicBezTo>
                    <a:pt x="1" y="94"/>
                    <a:pt x="1" y="3205"/>
                    <a:pt x="832" y="3883"/>
                  </a:cubicBezTo>
                  <a:cubicBezTo>
                    <a:pt x="1091" y="4106"/>
                    <a:pt x="1307" y="4202"/>
                    <a:pt x="1487" y="4202"/>
                  </a:cubicBezTo>
                  <a:cubicBezTo>
                    <a:pt x="2401" y="4202"/>
                    <a:pt x="2388" y="1744"/>
                    <a:pt x="2311" y="1049"/>
                  </a:cubicBezTo>
                  <a:cubicBezTo>
                    <a:pt x="2251" y="568"/>
                    <a:pt x="1957" y="0"/>
                    <a:pt x="142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5" name="Google Shape;3035;p104"/>
            <p:cNvSpPr/>
            <p:nvPr/>
          </p:nvSpPr>
          <p:spPr>
            <a:xfrm>
              <a:off x="6570958" y="3106676"/>
              <a:ext cx="97461" cy="808369"/>
            </a:xfrm>
            <a:custGeom>
              <a:avLst/>
              <a:gdLst/>
              <a:ahLst/>
              <a:cxnLst/>
              <a:rect l="l" t="t" r="r" b="b"/>
              <a:pathLst>
                <a:path w="3612" h="29959" extrusionOk="0">
                  <a:moveTo>
                    <a:pt x="3467" y="1"/>
                  </a:moveTo>
                  <a:cubicBezTo>
                    <a:pt x="3419" y="1"/>
                    <a:pt x="3371" y="28"/>
                    <a:pt x="3359" y="90"/>
                  </a:cubicBezTo>
                  <a:cubicBezTo>
                    <a:pt x="2743" y="2401"/>
                    <a:pt x="2126" y="4650"/>
                    <a:pt x="1664" y="6991"/>
                  </a:cubicBezTo>
                  <a:cubicBezTo>
                    <a:pt x="1171" y="9301"/>
                    <a:pt x="740" y="11612"/>
                    <a:pt x="401" y="13953"/>
                  </a:cubicBezTo>
                  <a:cubicBezTo>
                    <a:pt x="216" y="15278"/>
                    <a:pt x="62" y="16572"/>
                    <a:pt x="1" y="17927"/>
                  </a:cubicBezTo>
                  <a:cubicBezTo>
                    <a:pt x="1" y="18020"/>
                    <a:pt x="62" y="18112"/>
                    <a:pt x="124" y="18143"/>
                  </a:cubicBezTo>
                  <a:cubicBezTo>
                    <a:pt x="155" y="18420"/>
                    <a:pt x="186" y="18728"/>
                    <a:pt x="216" y="19006"/>
                  </a:cubicBezTo>
                  <a:cubicBezTo>
                    <a:pt x="247" y="19375"/>
                    <a:pt x="309" y="19776"/>
                    <a:pt x="401" y="20145"/>
                  </a:cubicBezTo>
                  <a:cubicBezTo>
                    <a:pt x="555" y="20916"/>
                    <a:pt x="709" y="21686"/>
                    <a:pt x="863" y="22456"/>
                  </a:cubicBezTo>
                  <a:cubicBezTo>
                    <a:pt x="1202" y="24027"/>
                    <a:pt x="1572" y="25568"/>
                    <a:pt x="1942" y="27108"/>
                  </a:cubicBezTo>
                  <a:cubicBezTo>
                    <a:pt x="2157" y="28001"/>
                    <a:pt x="2342" y="28864"/>
                    <a:pt x="2619" y="29727"/>
                  </a:cubicBezTo>
                  <a:cubicBezTo>
                    <a:pt x="2669" y="29887"/>
                    <a:pt x="2793" y="29959"/>
                    <a:pt x="2917" y="29959"/>
                  </a:cubicBezTo>
                  <a:cubicBezTo>
                    <a:pt x="3103" y="29959"/>
                    <a:pt x="3291" y="29800"/>
                    <a:pt x="3235" y="29542"/>
                  </a:cubicBezTo>
                  <a:cubicBezTo>
                    <a:pt x="2835" y="27570"/>
                    <a:pt x="2280" y="25629"/>
                    <a:pt x="1849" y="23658"/>
                  </a:cubicBezTo>
                  <a:cubicBezTo>
                    <a:pt x="1633" y="22672"/>
                    <a:pt x="1418" y="21686"/>
                    <a:pt x="1202" y="20700"/>
                  </a:cubicBezTo>
                  <a:cubicBezTo>
                    <a:pt x="1110" y="20207"/>
                    <a:pt x="987" y="19714"/>
                    <a:pt x="894" y="19221"/>
                  </a:cubicBezTo>
                  <a:cubicBezTo>
                    <a:pt x="802" y="18821"/>
                    <a:pt x="648" y="18451"/>
                    <a:pt x="524" y="18051"/>
                  </a:cubicBezTo>
                  <a:cubicBezTo>
                    <a:pt x="524" y="18020"/>
                    <a:pt x="555" y="17989"/>
                    <a:pt x="555" y="17958"/>
                  </a:cubicBezTo>
                  <a:cubicBezTo>
                    <a:pt x="956" y="15648"/>
                    <a:pt x="1171" y="13306"/>
                    <a:pt x="1510" y="10965"/>
                  </a:cubicBezTo>
                  <a:cubicBezTo>
                    <a:pt x="1849" y="8654"/>
                    <a:pt x="2280" y="6375"/>
                    <a:pt x="2743" y="4095"/>
                  </a:cubicBezTo>
                  <a:cubicBezTo>
                    <a:pt x="2989" y="2770"/>
                    <a:pt x="3266" y="1446"/>
                    <a:pt x="3574" y="152"/>
                  </a:cubicBezTo>
                  <a:cubicBezTo>
                    <a:pt x="3611" y="60"/>
                    <a:pt x="3538" y="1"/>
                    <a:pt x="34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6" name="Google Shape;3036;p104"/>
            <p:cNvSpPr/>
            <p:nvPr/>
          </p:nvSpPr>
          <p:spPr>
            <a:xfrm>
              <a:off x="6711327" y="3611269"/>
              <a:ext cx="622756" cy="363211"/>
            </a:xfrm>
            <a:custGeom>
              <a:avLst/>
              <a:gdLst/>
              <a:ahLst/>
              <a:cxnLst/>
              <a:rect l="l" t="t" r="r" b="b"/>
              <a:pathLst>
                <a:path w="23080" h="13461" extrusionOk="0">
                  <a:moveTo>
                    <a:pt x="22001" y="8346"/>
                  </a:moveTo>
                  <a:cubicBezTo>
                    <a:pt x="22032" y="8531"/>
                    <a:pt x="22063" y="8747"/>
                    <a:pt x="22094" y="8932"/>
                  </a:cubicBezTo>
                  <a:cubicBezTo>
                    <a:pt x="22125" y="9055"/>
                    <a:pt x="22155" y="9178"/>
                    <a:pt x="22186" y="9270"/>
                  </a:cubicBezTo>
                  <a:cubicBezTo>
                    <a:pt x="21909" y="9301"/>
                    <a:pt x="21601" y="9363"/>
                    <a:pt x="21354" y="9425"/>
                  </a:cubicBezTo>
                  <a:cubicBezTo>
                    <a:pt x="20861" y="9486"/>
                    <a:pt x="20369" y="9548"/>
                    <a:pt x="19876" y="9640"/>
                  </a:cubicBezTo>
                  <a:cubicBezTo>
                    <a:pt x="18921" y="9763"/>
                    <a:pt x="17935" y="9917"/>
                    <a:pt x="16980" y="10102"/>
                  </a:cubicBezTo>
                  <a:cubicBezTo>
                    <a:pt x="15747" y="10287"/>
                    <a:pt x="14546" y="10534"/>
                    <a:pt x="13345" y="10749"/>
                  </a:cubicBezTo>
                  <a:cubicBezTo>
                    <a:pt x="13160" y="10626"/>
                    <a:pt x="13006" y="10503"/>
                    <a:pt x="12821" y="10349"/>
                  </a:cubicBezTo>
                  <a:cubicBezTo>
                    <a:pt x="12667" y="10256"/>
                    <a:pt x="12544" y="10133"/>
                    <a:pt x="12390" y="10010"/>
                  </a:cubicBezTo>
                  <a:cubicBezTo>
                    <a:pt x="14608" y="9640"/>
                    <a:pt x="16826" y="9240"/>
                    <a:pt x="19044" y="8839"/>
                  </a:cubicBezTo>
                  <a:cubicBezTo>
                    <a:pt x="19598" y="8747"/>
                    <a:pt x="20122" y="8654"/>
                    <a:pt x="20646" y="8562"/>
                  </a:cubicBezTo>
                  <a:cubicBezTo>
                    <a:pt x="20923" y="8531"/>
                    <a:pt x="21200" y="8470"/>
                    <a:pt x="21478" y="8439"/>
                  </a:cubicBezTo>
                  <a:cubicBezTo>
                    <a:pt x="21632" y="8408"/>
                    <a:pt x="21816" y="8377"/>
                    <a:pt x="22001" y="8346"/>
                  </a:cubicBezTo>
                  <a:close/>
                  <a:moveTo>
                    <a:pt x="199" y="0"/>
                  </a:moveTo>
                  <a:cubicBezTo>
                    <a:pt x="94" y="0"/>
                    <a:pt x="1" y="116"/>
                    <a:pt x="98" y="213"/>
                  </a:cubicBezTo>
                  <a:cubicBezTo>
                    <a:pt x="2069" y="2000"/>
                    <a:pt x="4041" y="3756"/>
                    <a:pt x="6012" y="5481"/>
                  </a:cubicBezTo>
                  <a:cubicBezTo>
                    <a:pt x="7584" y="6868"/>
                    <a:pt x="9155" y="8223"/>
                    <a:pt x="10757" y="9579"/>
                  </a:cubicBezTo>
                  <a:lnTo>
                    <a:pt x="10695" y="9579"/>
                  </a:lnTo>
                  <a:cubicBezTo>
                    <a:pt x="9586" y="9794"/>
                    <a:pt x="8508" y="10010"/>
                    <a:pt x="7399" y="10226"/>
                  </a:cubicBezTo>
                  <a:cubicBezTo>
                    <a:pt x="7018" y="10284"/>
                    <a:pt x="7166" y="10815"/>
                    <a:pt x="7499" y="10815"/>
                  </a:cubicBezTo>
                  <a:cubicBezTo>
                    <a:pt x="7516" y="10815"/>
                    <a:pt x="7534" y="10814"/>
                    <a:pt x="7553" y="10811"/>
                  </a:cubicBezTo>
                  <a:cubicBezTo>
                    <a:pt x="8878" y="10595"/>
                    <a:pt x="10171" y="10380"/>
                    <a:pt x="11465" y="10164"/>
                  </a:cubicBezTo>
                  <a:cubicBezTo>
                    <a:pt x="11650" y="10318"/>
                    <a:pt x="11835" y="10472"/>
                    <a:pt x="12020" y="10626"/>
                  </a:cubicBezTo>
                  <a:cubicBezTo>
                    <a:pt x="12143" y="10718"/>
                    <a:pt x="12266" y="10842"/>
                    <a:pt x="12390" y="10934"/>
                  </a:cubicBezTo>
                  <a:cubicBezTo>
                    <a:pt x="11989" y="10996"/>
                    <a:pt x="11589" y="11088"/>
                    <a:pt x="11188" y="11150"/>
                  </a:cubicBezTo>
                  <a:cubicBezTo>
                    <a:pt x="10110" y="11365"/>
                    <a:pt x="9032" y="11612"/>
                    <a:pt x="7953" y="11858"/>
                  </a:cubicBezTo>
                  <a:cubicBezTo>
                    <a:pt x="7923" y="11827"/>
                    <a:pt x="7923" y="11766"/>
                    <a:pt x="7923" y="11735"/>
                  </a:cubicBezTo>
                  <a:cubicBezTo>
                    <a:pt x="7892" y="11673"/>
                    <a:pt x="7861" y="11612"/>
                    <a:pt x="7830" y="11519"/>
                  </a:cubicBezTo>
                  <a:cubicBezTo>
                    <a:pt x="7799" y="11396"/>
                    <a:pt x="7768" y="11242"/>
                    <a:pt x="7707" y="11088"/>
                  </a:cubicBezTo>
                  <a:cubicBezTo>
                    <a:pt x="7680" y="11008"/>
                    <a:pt x="7607" y="10928"/>
                    <a:pt x="7508" y="10928"/>
                  </a:cubicBezTo>
                  <a:cubicBezTo>
                    <a:pt x="7493" y="10928"/>
                    <a:pt x="7477" y="10930"/>
                    <a:pt x="7460" y="10934"/>
                  </a:cubicBezTo>
                  <a:cubicBezTo>
                    <a:pt x="7337" y="10996"/>
                    <a:pt x="7276" y="11088"/>
                    <a:pt x="7306" y="11211"/>
                  </a:cubicBezTo>
                  <a:cubicBezTo>
                    <a:pt x="7337" y="11335"/>
                    <a:pt x="7368" y="11489"/>
                    <a:pt x="7399" y="11643"/>
                  </a:cubicBezTo>
                  <a:cubicBezTo>
                    <a:pt x="7399" y="11704"/>
                    <a:pt x="7430" y="11797"/>
                    <a:pt x="7430" y="11858"/>
                  </a:cubicBezTo>
                  <a:cubicBezTo>
                    <a:pt x="7430" y="11889"/>
                    <a:pt x="7460" y="11951"/>
                    <a:pt x="7460" y="11982"/>
                  </a:cubicBezTo>
                  <a:cubicBezTo>
                    <a:pt x="7430" y="12043"/>
                    <a:pt x="7430" y="12105"/>
                    <a:pt x="7430" y="12136"/>
                  </a:cubicBezTo>
                  <a:cubicBezTo>
                    <a:pt x="7430" y="12228"/>
                    <a:pt x="7460" y="12290"/>
                    <a:pt x="7522" y="12320"/>
                  </a:cubicBezTo>
                  <a:cubicBezTo>
                    <a:pt x="7522" y="12351"/>
                    <a:pt x="7553" y="12351"/>
                    <a:pt x="7553" y="12382"/>
                  </a:cubicBezTo>
                  <a:cubicBezTo>
                    <a:pt x="7599" y="12444"/>
                    <a:pt x="7661" y="12467"/>
                    <a:pt x="7726" y="12467"/>
                  </a:cubicBezTo>
                  <a:cubicBezTo>
                    <a:pt x="7792" y="12467"/>
                    <a:pt x="7861" y="12444"/>
                    <a:pt x="7923" y="12413"/>
                  </a:cubicBezTo>
                  <a:cubicBezTo>
                    <a:pt x="7953" y="12444"/>
                    <a:pt x="8015" y="12444"/>
                    <a:pt x="8077" y="12444"/>
                  </a:cubicBezTo>
                  <a:cubicBezTo>
                    <a:pt x="9771" y="12105"/>
                    <a:pt x="11435" y="11797"/>
                    <a:pt x="13129" y="11519"/>
                  </a:cubicBezTo>
                  <a:cubicBezTo>
                    <a:pt x="13345" y="11673"/>
                    <a:pt x="13529" y="11858"/>
                    <a:pt x="13745" y="12012"/>
                  </a:cubicBezTo>
                  <a:cubicBezTo>
                    <a:pt x="14330" y="12474"/>
                    <a:pt x="14916" y="12967"/>
                    <a:pt x="15501" y="13399"/>
                  </a:cubicBezTo>
                  <a:cubicBezTo>
                    <a:pt x="15560" y="13442"/>
                    <a:pt x="15622" y="13460"/>
                    <a:pt x="15682" y="13460"/>
                  </a:cubicBezTo>
                  <a:cubicBezTo>
                    <a:pt x="15968" y="13460"/>
                    <a:pt x="16218" y="13042"/>
                    <a:pt x="15963" y="12813"/>
                  </a:cubicBezTo>
                  <a:cubicBezTo>
                    <a:pt x="15347" y="12290"/>
                    <a:pt x="14731" y="11827"/>
                    <a:pt x="14084" y="11335"/>
                  </a:cubicBezTo>
                  <a:cubicBezTo>
                    <a:pt x="15932" y="11027"/>
                    <a:pt x="17750" y="10718"/>
                    <a:pt x="19598" y="10441"/>
                  </a:cubicBezTo>
                  <a:cubicBezTo>
                    <a:pt x="20122" y="10349"/>
                    <a:pt x="20646" y="10287"/>
                    <a:pt x="21200" y="10195"/>
                  </a:cubicBezTo>
                  <a:cubicBezTo>
                    <a:pt x="21478" y="10164"/>
                    <a:pt x="21755" y="10102"/>
                    <a:pt x="22032" y="10071"/>
                  </a:cubicBezTo>
                  <a:cubicBezTo>
                    <a:pt x="22217" y="10041"/>
                    <a:pt x="22433" y="10041"/>
                    <a:pt x="22587" y="9979"/>
                  </a:cubicBezTo>
                  <a:cubicBezTo>
                    <a:pt x="22621" y="9986"/>
                    <a:pt x="22657" y="9990"/>
                    <a:pt x="22693" y="9990"/>
                  </a:cubicBezTo>
                  <a:cubicBezTo>
                    <a:pt x="22818" y="9990"/>
                    <a:pt x="22939" y="9944"/>
                    <a:pt x="22987" y="9825"/>
                  </a:cubicBezTo>
                  <a:cubicBezTo>
                    <a:pt x="23049" y="9702"/>
                    <a:pt x="23080" y="9579"/>
                    <a:pt x="23018" y="9425"/>
                  </a:cubicBezTo>
                  <a:cubicBezTo>
                    <a:pt x="22987" y="9363"/>
                    <a:pt x="22956" y="9270"/>
                    <a:pt x="22926" y="9209"/>
                  </a:cubicBezTo>
                  <a:cubicBezTo>
                    <a:pt x="22864" y="9055"/>
                    <a:pt x="22833" y="8932"/>
                    <a:pt x="22771" y="8778"/>
                  </a:cubicBezTo>
                  <a:cubicBezTo>
                    <a:pt x="22679" y="8500"/>
                    <a:pt x="22617" y="8223"/>
                    <a:pt x="22556" y="7946"/>
                  </a:cubicBezTo>
                  <a:cubicBezTo>
                    <a:pt x="22587" y="7761"/>
                    <a:pt x="22463" y="7545"/>
                    <a:pt x="22217" y="7545"/>
                  </a:cubicBezTo>
                  <a:cubicBezTo>
                    <a:pt x="21724" y="7545"/>
                    <a:pt x="21231" y="7699"/>
                    <a:pt x="20738" y="7792"/>
                  </a:cubicBezTo>
                  <a:cubicBezTo>
                    <a:pt x="20276" y="7884"/>
                    <a:pt x="19814" y="7946"/>
                    <a:pt x="19321" y="8038"/>
                  </a:cubicBezTo>
                  <a:cubicBezTo>
                    <a:pt x="18366" y="8223"/>
                    <a:pt x="17411" y="8377"/>
                    <a:pt x="16456" y="8562"/>
                  </a:cubicBezTo>
                  <a:cubicBezTo>
                    <a:pt x="14854" y="8839"/>
                    <a:pt x="13221" y="9116"/>
                    <a:pt x="11619" y="9425"/>
                  </a:cubicBezTo>
                  <a:cubicBezTo>
                    <a:pt x="11003" y="8932"/>
                    <a:pt x="10387" y="8439"/>
                    <a:pt x="9771" y="7946"/>
                  </a:cubicBezTo>
                  <a:cubicBezTo>
                    <a:pt x="7707" y="6313"/>
                    <a:pt x="5674" y="4649"/>
                    <a:pt x="3671" y="2955"/>
                  </a:cubicBezTo>
                  <a:cubicBezTo>
                    <a:pt x="2531" y="1969"/>
                    <a:pt x="1391" y="1014"/>
                    <a:pt x="282" y="28"/>
                  </a:cubicBezTo>
                  <a:cubicBezTo>
                    <a:pt x="256" y="9"/>
                    <a:pt x="227" y="0"/>
                    <a:pt x="19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7" name="Google Shape;3037;p104"/>
            <p:cNvSpPr/>
            <p:nvPr/>
          </p:nvSpPr>
          <p:spPr>
            <a:xfrm>
              <a:off x="6758009" y="3584583"/>
              <a:ext cx="187879" cy="46707"/>
            </a:xfrm>
            <a:custGeom>
              <a:avLst/>
              <a:gdLst/>
              <a:ahLst/>
              <a:cxnLst/>
              <a:rect l="l" t="t" r="r" b="b"/>
              <a:pathLst>
                <a:path w="6963" h="1731" extrusionOk="0">
                  <a:moveTo>
                    <a:pt x="124" y="1"/>
                  </a:moveTo>
                  <a:cubicBezTo>
                    <a:pt x="31" y="1"/>
                    <a:pt x="0" y="155"/>
                    <a:pt x="93" y="155"/>
                  </a:cubicBezTo>
                  <a:cubicBezTo>
                    <a:pt x="1171" y="401"/>
                    <a:pt x="2249" y="709"/>
                    <a:pt x="3327" y="987"/>
                  </a:cubicBezTo>
                  <a:cubicBezTo>
                    <a:pt x="3851" y="1110"/>
                    <a:pt x="4375" y="1233"/>
                    <a:pt x="4929" y="1387"/>
                  </a:cubicBezTo>
                  <a:cubicBezTo>
                    <a:pt x="5207" y="1449"/>
                    <a:pt x="5484" y="1510"/>
                    <a:pt x="5761" y="1572"/>
                  </a:cubicBezTo>
                  <a:cubicBezTo>
                    <a:pt x="5981" y="1627"/>
                    <a:pt x="6225" y="1731"/>
                    <a:pt x="6472" y="1731"/>
                  </a:cubicBezTo>
                  <a:cubicBezTo>
                    <a:pt x="6502" y="1731"/>
                    <a:pt x="6532" y="1729"/>
                    <a:pt x="6562" y="1726"/>
                  </a:cubicBezTo>
                  <a:cubicBezTo>
                    <a:pt x="6839" y="1695"/>
                    <a:pt x="6963" y="1356"/>
                    <a:pt x="6716" y="1202"/>
                  </a:cubicBezTo>
                  <a:cubicBezTo>
                    <a:pt x="6470" y="1079"/>
                    <a:pt x="6223" y="1079"/>
                    <a:pt x="5946" y="1017"/>
                  </a:cubicBezTo>
                  <a:cubicBezTo>
                    <a:pt x="5669" y="956"/>
                    <a:pt x="5392" y="925"/>
                    <a:pt x="5083" y="863"/>
                  </a:cubicBezTo>
                  <a:cubicBezTo>
                    <a:pt x="4560" y="771"/>
                    <a:pt x="4005" y="678"/>
                    <a:pt x="3451" y="586"/>
                  </a:cubicBezTo>
                  <a:cubicBezTo>
                    <a:pt x="2342" y="401"/>
                    <a:pt x="1233" y="216"/>
                    <a:pt x="1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8" name="Google Shape;3038;p104"/>
            <p:cNvSpPr/>
            <p:nvPr/>
          </p:nvSpPr>
          <p:spPr>
            <a:xfrm>
              <a:off x="6661110" y="4017319"/>
              <a:ext cx="150589" cy="471087"/>
            </a:xfrm>
            <a:custGeom>
              <a:avLst/>
              <a:gdLst/>
              <a:ahLst/>
              <a:cxnLst/>
              <a:rect l="l" t="t" r="r" b="b"/>
              <a:pathLst>
                <a:path w="5581" h="17459" extrusionOk="0">
                  <a:moveTo>
                    <a:pt x="193" y="1"/>
                  </a:moveTo>
                  <a:cubicBezTo>
                    <a:pt x="98" y="1"/>
                    <a:pt x="1" y="65"/>
                    <a:pt x="18" y="168"/>
                  </a:cubicBezTo>
                  <a:cubicBezTo>
                    <a:pt x="572" y="4789"/>
                    <a:pt x="1620" y="9318"/>
                    <a:pt x="3283" y="13662"/>
                  </a:cubicBezTo>
                  <a:cubicBezTo>
                    <a:pt x="3530" y="14278"/>
                    <a:pt x="3776" y="14894"/>
                    <a:pt x="4023" y="15479"/>
                  </a:cubicBezTo>
                  <a:cubicBezTo>
                    <a:pt x="4146" y="15787"/>
                    <a:pt x="4269" y="16096"/>
                    <a:pt x="4423" y="16373"/>
                  </a:cubicBezTo>
                  <a:cubicBezTo>
                    <a:pt x="4546" y="16681"/>
                    <a:pt x="4670" y="17020"/>
                    <a:pt x="4854" y="17297"/>
                  </a:cubicBezTo>
                  <a:cubicBezTo>
                    <a:pt x="4932" y="17408"/>
                    <a:pt x="5053" y="17459"/>
                    <a:pt x="5171" y="17459"/>
                  </a:cubicBezTo>
                  <a:cubicBezTo>
                    <a:pt x="5381" y="17459"/>
                    <a:pt x="5580" y="17296"/>
                    <a:pt x="5501" y="17020"/>
                  </a:cubicBezTo>
                  <a:cubicBezTo>
                    <a:pt x="5347" y="16465"/>
                    <a:pt x="5039" y="15942"/>
                    <a:pt x="4793" y="15387"/>
                  </a:cubicBezTo>
                  <a:cubicBezTo>
                    <a:pt x="4577" y="14894"/>
                    <a:pt x="4361" y="14370"/>
                    <a:pt x="4115" y="13847"/>
                  </a:cubicBezTo>
                  <a:cubicBezTo>
                    <a:pt x="3684" y="12799"/>
                    <a:pt x="3283" y="11721"/>
                    <a:pt x="2914" y="10612"/>
                  </a:cubicBezTo>
                  <a:cubicBezTo>
                    <a:pt x="2143" y="8455"/>
                    <a:pt x="1527" y="6206"/>
                    <a:pt x="1034" y="3958"/>
                  </a:cubicBezTo>
                  <a:cubicBezTo>
                    <a:pt x="757" y="2694"/>
                    <a:pt x="541" y="1401"/>
                    <a:pt x="357" y="137"/>
                  </a:cubicBezTo>
                  <a:cubicBezTo>
                    <a:pt x="343" y="42"/>
                    <a:pt x="269" y="1"/>
                    <a:pt x="1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9" name="Google Shape;3039;p104"/>
            <p:cNvSpPr/>
            <p:nvPr/>
          </p:nvSpPr>
          <p:spPr>
            <a:xfrm>
              <a:off x="6137871" y="3746430"/>
              <a:ext cx="411564" cy="224521"/>
            </a:xfrm>
            <a:custGeom>
              <a:avLst/>
              <a:gdLst/>
              <a:ahLst/>
              <a:cxnLst/>
              <a:rect l="l" t="t" r="r" b="b"/>
              <a:pathLst>
                <a:path w="15253" h="8321" extrusionOk="0">
                  <a:moveTo>
                    <a:pt x="15036" y="1"/>
                  </a:moveTo>
                  <a:cubicBezTo>
                    <a:pt x="15003" y="1"/>
                    <a:pt x="14970" y="13"/>
                    <a:pt x="14942" y="41"/>
                  </a:cubicBezTo>
                  <a:cubicBezTo>
                    <a:pt x="13679" y="1396"/>
                    <a:pt x="12354" y="2690"/>
                    <a:pt x="10998" y="3984"/>
                  </a:cubicBezTo>
                  <a:cubicBezTo>
                    <a:pt x="10475" y="4477"/>
                    <a:pt x="9951" y="4970"/>
                    <a:pt x="9427" y="5432"/>
                  </a:cubicBezTo>
                  <a:cubicBezTo>
                    <a:pt x="9458" y="5247"/>
                    <a:pt x="9489" y="5062"/>
                    <a:pt x="9550" y="4878"/>
                  </a:cubicBezTo>
                  <a:cubicBezTo>
                    <a:pt x="9550" y="4754"/>
                    <a:pt x="9489" y="4600"/>
                    <a:pt x="9366" y="4570"/>
                  </a:cubicBezTo>
                  <a:cubicBezTo>
                    <a:pt x="9335" y="4477"/>
                    <a:pt x="9304" y="4416"/>
                    <a:pt x="9181" y="4385"/>
                  </a:cubicBezTo>
                  <a:cubicBezTo>
                    <a:pt x="8287" y="4200"/>
                    <a:pt x="7394" y="4046"/>
                    <a:pt x="6501" y="3861"/>
                  </a:cubicBezTo>
                  <a:cubicBezTo>
                    <a:pt x="5638" y="3676"/>
                    <a:pt x="4775" y="3491"/>
                    <a:pt x="3882" y="3306"/>
                  </a:cubicBezTo>
                  <a:cubicBezTo>
                    <a:pt x="2711" y="3029"/>
                    <a:pt x="1510" y="2752"/>
                    <a:pt x="339" y="2444"/>
                  </a:cubicBezTo>
                  <a:cubicBezTo>
                    <a:pt x="308" y="2598"/>
                    <a:pt x="278" y="2721"/>
                    <a:pt x="247" y="2875"/>
                  </a:cubicBezTo>
                  <a:cubicBezTo>
                    <a:pt x="1417" y="3183"/>
                    <a:pt x="2588" y="3491"/>
                    <a:pt x="3759" y="3769"/>
                  </a:cubicBezTo>
                  <a:cubicBezTo>
                    <a:pt x="4652" y="3984"/>
                    <a:pt x="5515" y="4169"/>
                    <a:pt x="6377" y="4385"/>
                  </a:cubicBezTo>
                  <a:cubicBezTo>
                    <a:pt x="7240" y="4570"/>
                    <a:pt x="8103" y="4754"/>
                    <a:pt x="8996" y="4908"/>
                  </a:cubicBezTo>
                  <a:cubicBezTo>
                    <a:pt x="8934" y="5155"/>
                    <a:pt x="8873" y="5401"/>
                    <a:pt x="8842" y="5648"/>
                  </a:cubicBezTo>
                  <a:cubicBezTo>
                    <a:pt x="8811" y="5709"/>
                    <a:pt x="8811" y="5740"/>
                    <a:pt x="8811" y="5802"/>
                  </a:cubicBezTo>
                  <a:cubicBezTo>
                    <a:pt x="7979" y="5555"/>
                    <a:pt x="7148" y="5371"/>
                    <a:pt x="6347" y="5155"/>
                  </a:cubicBezTo>
                  <a:cubicBezTo>
                    <a:pt x="5453" y="4939"/>
                    <a:pt x="4591" y="4724"/>
                    <a:pt x="3697" y="4508"/>
                  </a:cubicBezTo>
                  <a:cubicBezTo>
                    <a:pt x="2496" y="4231"/>
                    <a:pt x="1294" y="3984"/>
                    <a:pt x="93" y="3707"/>
                  </a:cubicBezTo>
                  <a:lnTo>
                    <a:pt x="0" y="4077"/>
                  </a:lnTo>
                  <a:cubicBezTo>
                    <a:pt x="1171" y="4416"/>
                    <a:pt x="2342" y="4785"/>
                    <a:pt x="3512" y="5155"/>
                  </a:cubicBezTo>
                  <a:cubicBezTo>
                    <a:pt x="4406" y="5401"/>
                    <a:pt x="5268" y="5648"/>
                    <a:pt x="6162" y="5894"/>
                  </a:cubicBezTo>
                  <a:cubicBezTo>
                    <a:pt x="6870" y="6079"/>
                    <a:pt x="7579" y="6295"/>
                    <a:pt x="8287" y="6480"/>
                  </a:cubicBezTo>
                  <a:cubicBezTo>
                    <a:pt x="7825" y="6880"/>
                    <a:pt x="7332" y="7311"/>
                    <a:pt x="6901" y="7743"/>
                  </a:cubicBezTo>
                  <a:cubicBezTo>
                    <a:pt x="6659" y="7984"/>
                    <a:pt x="6892" y="8321"/>
                    <a:pt x="7167" y="8321"/>
                  </a:cubicBezTo>
                  <a:cubicBezTo>
                    <a:pt x="7242" y="8321"/>
                    <a:pt x="7321" y="8295"/>
                    <a:pt x="7394" y="8236"/>
                  </a:cubicBezTo>
                  <a:cubicBezTo>
                    <a:pt x="7918" y="7774"/>
                    <a:pt x="8411" y="7311"/>
                    <a:pt x="8873" y="6818"/>
                  </a:cubicBezTo>
                  <a:lnTo>
                    <a:pt x="8904" y="6818"/>
                  </a:lnTo>
                  <a:cubicBezTo>
                    <a:pt x="8920" y="6823"/>
                    <a:pt x="8935" y="6824"/>
                    <a:pt x="8951" y="6824"/>
                  </a:cubicBezTo>
                  <a:cubicBezTo>
                    <a:pt x="9051" y="6824"/>
                    <a:pt x="9127" y="6741"/>
                    <a:pt x="9181" y="6634"/>
                  </a:cubicBezTo>
                  <a:cubicBezTo>
                    <a:pt x="9181" y="6603"/>
                    <a:pt x="9212" y="6541"/>
                    <a:pt x="9212" y="6480"/>
                  </a:cubicBezTo>
                  <a:cubicBezTo>
                    <a:pt x="9304" y="6418"/>
                    <a:pt x="9366" y="6356"/>
                    <a:pt x="9427" y="6264"/>
                  </a:cubicBezTo>
                  <a:cubicBezTo>
                    <a:pt x="10105" y="5648"/>
                    <a:pt x="10721" y="5001"/>
                    <a:pt x="11368" y="4354"/>
                  </a:cubicBezTo>
                  <a:cubicBezTo>
                    <a:pt x="12662" y="3029"/>
                    <a:pt x="13894" y="1612"/>
                    <a:pt x="15157" y="257"/>
                  </a:cubicBezTo>
                  <a:cubicBezTo>
                    <a:pt x="15252" y="138"/>
                    <a:pt x="15146" y="1"/>
                    <a:pt x="1503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0" name="Google Shape;3040;p104"/>
            <p:cNvSpPr/>
            <p:nvPr/>
          </p:nvSpPr>
          <p:spPr>
            <a:xfrm>
              <a:off x="5988193" y="2313789"/>
              <a:ext cx="239766" cy="828066"/>
            </a:xfrm>
            <a:custGeom>
              <a:avLst/>
              <a:gdLst/>
              <a:ahLst/>
              <a:cxnLst/>
              <a:rect l="l" t="t" r="r" b="b"/>
              <a:pathLst>
                <a:path w="8886" h="30689" extrusionOk="0">
                  <a:moveTo>
                    <a:pt x="1680" y="1"/>
                  </a:moveTo>
                  <a:cubicBezTo>
                    <a:pt x="1573" y="1"/>
                    <a:pt x="1463" y="93"/>
                    <a:pt x="1481" y="238"/>
                  </a:cubicBezTo>
                  <a:cubicBezTo>
                    <a:pt x="2313" y="4151"/>
                    <a:pt x="3083" y="8094"/>
                    <a:pt x="3945" y="12006"/>
                  </a:cubicBezTo>
                  <a:cubicBezTo>
                    <a:pt x="4284" y="13578"/>
                    <a:pt x="4654" y="15118"/>
                    <a:pt x="4993" y="16689"/>
                  </a:cubicBezTo>
                  <a:cubicBezTo>
                    <a:pt x="4069" y="14070"/>
                    <a:pt x="3021" y="11544"/>
                    <a:pt x="1881" y="9018"/>
                  </a:cubicBezTo>
                  <a:cubicBezTo>
                    <a:pt x="1388" y="7878"/>
                    <a:pt x="865" y="6769"/>
                    <a:pt x="341" y="5660"/>
                  </a:cubicBezTo>
                  <a:cubicBezTo>
                    <a:pt x="311" y="5591"/>
                    <a:pt x="263" y="5563"/>
                    <a:pt x="213" y="5563"/>
                  </a:cubicBezTo>
                  <a:cubicBezTo>
                    <a:pt x="109" y="5563"/>
                    <a:pt x="1" y="5689"/>
                    <a:pt x="64" y="5814"/>
                  </a:cubicBezTo>
                  <a:cubicBezTo>
                    <a:pt x="926" y="7817"/>
                    <a:pt x="1666" y="9850"/>
                    <a:pt x="2436" y="11883"/>
                  </a:cubicBezTo>
                  <a:cubicBezTo>
                    <a:pt x="3175" y="13916"/>
                    <a:pt x="3945" y="15950"/>
                    <a:pt x="4654" y="17983"/>
                  </a:cubicBezTo>
                  <a:cubicBezTo>
                    <a:pt x="5054" y="19154"/>
                    <a:pt x="5455" y="20324"/>
                    <a:pt x="5855" y="21495"/>
                  </a:cubicBezTo>
                  <a:cubicBezTo>
                    <a:pt x="5886" y="21649"/>
                    <a:pt x="6009" y="21711"/>
                    <a:pt x="6133" y="21741"/>
                  </a:cubicBezTo>
                  <a:cubicBezTo>
                    <a:pt x="6287" y="22419"/>
                    <a:pt x="6441" y="23097"/>
                    <a:pt x="6595" y="23806"/>
                  </a:cubicBezTo>
                  <a:cubicBezTo>
                    <a:pt x="7088" y="25993"/>
                    <a:pt x="7581" y="28211"/>
                    <a:pt x="8073" y="30398"/>
                  </a:cubicBezTo>
                  <a:cubicBezTo>
                    <a:pt x="8124" y="30600"/>
                    <a:pt x="8278" y="30688"/>
                    <a:pt x="8433" y="30688"/>
                  </a:cubicBezTo>
                  <a:cubicBezTo>
                    <a:pt x="8657" y="30688"/>
                    <a:pt x="8886" y="30505"/>
                    <a:pt x="8813" y="30213"/>
                  </a:cubicBezTo>
                  <a:cubicBezTo>
                    <a:pt x="7950" y="26301"/>
                    <a:pt x="7057" y="22388"/>
                    <a:pt x="6163" y="18476"/>
                  </a:cubicBezTo>
                  <a:cubicBezTo>
                    <a:pt x="5301" y="14563"/>
                    <a:pt x="4407" y="10620"/>
                    <a:pt x="3483" y="6708"/>
                  </a:cubicBezTo>
                  <a:cubicBezTo>
                    <a:pt x="2929" y="4520"/>
                    <a:pt x="2374" y="2333"/>
                    <a:pt x="1850" y="146"/>
                  </a:cubicBezTo>
                  <a:cubicBezTo>
                    <a:pt x="1825" y="45"/>
                    <a:pt x="1754" y="1"/>
                    <a:pt x="16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1" name="Google Shape;3041;p104"/>
            <p:cNvSpPr/>
            <p:nvPr/>
          </p:nvSpPr>
          <p:spPr>
            <a:xfrm>
              <a:off x="6841145" y="2685138"/>
              <a:ext cx="980058" cy="884621"/>
            </a:xfrm>
            <a:custGeom>
              <a:avLst/>
              <a:gdLst/>
              <a:ahLst/>
              <a:cxnLst/>
              <a:rect l="l" t="t" r="r" b="b"/>
              <a:pathLst>
                <a:path w="36322" h="32785" extrusionOk="0">
                  <a:moveTo>
                    <a:pt x="15434" y="0"/>
                  </a:moveTo>
                  <a:lnTo>
                    <a:pt x="0" y="4930"/>
                  </a:lnTo>
                  <a:cubicBezTo>
                    <a:pt x="0" y="4930"/>
                    <a:pt x="5022" y="20364"/>
                    <a:pt x="14880" y="29144"/>
                  </a:cubicBezTo>
                  <a:cubicBezTo>
                    <a:pt x="17896" y="31848"/>
                    <a:pt x="21079" y="32785"/>
                    <a:pt x="24044" y="32785"/>
                  </a:cubicBezTo>
                  <a:cubicBezTo>
                    <a:pt x="30742" y="32785"/>
                    <a:pt x="36321" y="28004"/>
                    <a:pt x="36321" y="28004"/>
                  </a:cubicBezTo>
                  <a:lnTo>
                    <a:pt x="1543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2" name="Google Shape;3042;p104"/>
            <p:cNvSpPr/>
            <p:nvPr/>
          </p:nvSpPr>
          <p:spPr>
            <a:xfrm>
              <a:off x="6841145" y="2683519"/>
              <a:ext cx="416475" cy="135020"/>
            </a:xfrm>
            <a:custGeom>
              <a:avLst/>
              <a:gdLst/>
              <a:ahLst/>
              <a:cxnLst/>
              <a:rect l="l" t="t" r="r" b="b"/>
              <a:pathLst>
                <a:path w="15435" h="5004" extrusionOk="0">
                  <a:moveTo>
                    <a:pt x="14459" y="1"/>
                  </a:moveTo>
                  <a:cubicBezTo>
                    <a:pt x="10737" y="1"/>
                    <a:pt x="3994" y="2148"/>
                    <a:pt x="0" y="4990"/>
                  </a:cubicBezTo>
                  <a:cubicBezTo>
                    <a:pt x="0" y="4990"/>
                    <a:pt x="239" y="5003"/>
                    <a:pt x="666" y="5003"/>
                  </a:cubicBezTo>
                  <a:cubicBezTo>
                    <a:pt x="2891" y="5003"/>
                    <a:pt x="10214" y="4635"/>
                    <a:pt x="15434" y="60"/>
                  </a:cubicBezTo>
                  <a:cubicBezTo>
                    <a:pt x="15140" y="20"/>
                    <a:pt x="14813" y="1"/>
                    <a:pt x="14459" y="1"/>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3" name="Google Shape;3043;p104"/>
            <p:cNvSpPr/>
            <p:nvPr/>
          </p:nvSpPr>
          <p:spPr>
            <a:xfrm>
              <a:off x="6944223" y="2503079"/>
              <a:ext cx="278486" cy="256064"/>
            </a:xfrm>
            <a:custGeom>
              <a:avLst/>
              <a:gdLst/>
              <a:ahLst/>
              <a:cxnLst/>
              <a:rect l="l" t="t" r="r" b="b"/>
              <a:pathLst>
                <a:path w="10321" h="9490" extrusionOk="0">
                  <a:moveTo>
                    <a:pt x="5206" y="1"/>
                  </a:moveTo>
                  <a:lnTo>
                    <a:pt x="0" y="2342"/>
                  </a:lnTo>
                  <a:lnTo>
                    <a:pt x="2064" y="9489"/>
                  </a:lnTo>
                  <a:cubicBezTo>
                    <a:pt x="7671" y="9489"/>
                    <a:pt x="10320" y="7025"/>
                    <a:pt x="10320" y="7025"/>
                  </a:cubicBezTo>
                  <a:lnTo>
                    <a:pt x="5206" y="1"/>
                  </a:lnTo>
                  <a:close/>
                </a:path>
              </a:pathLst>
            </a:custGeom>
            <a:solidFill>
              <a:srgbClr val="AC63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4" name="Google Shape;3044;p104"/>
            <p:cNvSpPr/>
            <p:nvPr/>
          </p:nvSpPr>
          <p:spPr>
            <a:xfrm>
              <a:off x="6386417" y="2136480"/>
              <a:ext cx="231942" cy="138852"/>
            </a:xfrm>
            <a:custGeom>
              <a:avLst/>
              <a:gdLst/>
              <a:ahLst/>
              <a:cxnLst/>
              <a:rect l="l" t="t" r="r" b="b"/>
              <a:pathLst>
                <a:path w="8596" h="5146" extrusionOk="0">
                  <a:moveTo>
                    <a:pt x="8380" y="1"/>
                  </a:moveTo>
                  <a:lnTo>
                    <a:pt x="1325" y="709"/>
                  </a:lnTo>
                  <a:cubicBezTo>
                    <a:pt x="740" y="771"/>
                    <a:pt x="247" y="1202"/>
                    <a:pt x="124" y="1788"/>
                  </a:cubicBezTo>
                  <a:cubicBezTo>
                    <a:pt x="1" y="2496"/>
                    <a:pt x="432" y="3205"/>
                    <a:pt x="1140" y="3359"/>
                  </a:cubicBezTo>
                  <a:lnTo>
                    <a:pt x="8596" y="5146"/>
                  </a:lnTo>
                  <a:lnTo>
                    <a:pt x="8380" y="1"/>
                  </a:lnTo>
                  <a:close/>
                </a:path>
              </a:pathLst>
            </a:custGeom>
            <a:solidFill>
              <a:srgbClr val="4621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5" name="Google Shape;3045;p104"/>
            <p:cNvSpPr/>
            <p:nvPr/>
          </p:nvSpPr>
          <p:spPr>
            <a:xfrm>
              <a:off x="6609194" y="2158094"/>
              <a:ext cx="400690" cy="322387"/>
            </a:xfrm>
            <a:custGeom>
              <a:avLst/>
              <a:gdLst/>
              <a:ahLst/>
              <a:cxnLst/>
              <a:rect l="l" t="t" r="r" b="b"/>
              <a:pathLst>
                <a:path w="14850" h="11948" extrusionOk="0">
                  <a:moveTo>
                    <a:pt x="9058" y="1"/>
                  </a:moveTo>
                  <a:lnTo>
                    <a:pt x="1" y="4776"/>
                  </a:lnTo>
                  <a:cubicBezTo>
                    <a:pt x="4010" y="8947"/>
                    <a:pt x="6995" y="11948"/>
                    <a:pt x="9996" y="11948"/>
                  </a:cubicBezTo>
                  <a:cubicBezTo>
                    <a:pt x="11560" y="11948"/>
                    <a:pt x="13129" y="11132"/>
                    <a:pt x="14850" y="9243"/>
                  </a:cubicBezTo>
                  <a:lnTo>
                    <a:pt x="905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6" name="Google Shape;3046;p104"/>
            <p:cNvSpPr/>
            <p:nvPr/>
          </p:nvSpPr>
          <p:spPr>
            <a:xfrm>
              <a:off x="6060563" y="2069992"/>
              <a:ext cx="568602" cy="213566"/>
            </a:xfrm>
            <a:custGeom>
              <a:avLst/>
              <a:gdLst/>
              <a:ahLst/>
              <a:cxnLst/>
              <a:rect l="l" t="t" r="r" b="b"/>
              <a:pathLst>
                <a:path w="21073" h="7915" extrusionOk="0">
                  <a:moveTo>
                    <a:pt x="7640" y="0"/>
                  </a:moveTo>
                  <a:lnTo>
                    <a:pt x="216" y="1695"/>
                  </a:lnTo>
                  <a:cubicBezTo>
                    <a:pt x="62" y="1725"/>
                    <a:pt x="0" y="1879"/>
                    <a:pt x="31" y="2003"/>
                  </a:cubicBezTo>
                  <a:cubicBezTo>
                    <a:pt x="62" y="2126"/>
                    <a:pt x="185" y="2187"/>
                    <a:pt x="277" y="2187"/>
                  </a:cubicBezTo>
                  <a:lnTo>
                    <a:pt x="7548" y="1479"/>
                  </a:lnTo>
                  <a:lnTo>
                    <a:pt x="19255" y="7794"/>
                  </a:lnTo>
                  <a:cubicBezTo>
                    <a:pt x="19425" y="7875"/>
                    <a:pt x="19604" y="7914"/>
                    <a:pt x="19779" y="7914"/>
                  </a:cubicBezTo>
                  <a:cubicBezTo>
                    <a:pt x="20201" y="7914"/>
                    <a:pt x="20599" y="7685"/>
                    <a:pt x="20795" y="7271"/>
                  </a:cubicBezTo>
                  <a:cubicBezTo>
                    <a:pt x="21072" y="6685"/>
                    <a:pt x="20826" y="6008"/>
                    <a:pt x="20271" y="5761"/>
                  </a:cubicBezTo>
                  <a:lnTo>
                    <a:pt x="76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7" name="Google Shape;3047;p104"/>
            <p:cNvSpPr/>
            <p:nvPr/>
          </p:nvSpPr>
          <p:spPr>
            <a:xfrm>
              <a:off x="5964960" y="1967724"/>
              <a:ext cx="192034" cy="214511"/>
            </a:xfrm>
            <a:custGeom>
              <a:avLst/>
              <a:gdLst/>
              <a:ahLst/>
              <a:cxnLst/>
              <a:rect l="l" t="t" r="r" b="b"/>
              <a:pathLst>
                <a:path w="7117" h="7950" extrusionOk="0">
                  <a:moveTo>
                    <a:pt x="1140" y="1"/>
                  </a:moveTo>
                  <a:lnTo>
                    <a:pt x="1140" y="1"/>
                  </a:lnTo>
                  <a:cubicBezTo>
                    <a:pt x="1140" y="1"/>
                    <a:pt x="0" y="3143"/>
                    <a:pt x="1325" y="5331"/>
                  </a:cubicBezTo>
                  <a:cubicBezTo>
                    <a:pt x="2650" y="7518"/>
                    <a:pt x="5977" y="7949"/>
                    <a:pt x="5977" y="7949"/>
                  </a:cubicBezTo>
                  <a:cubicBezTo>
                    <a:pt x="5977" y="7949"/>
                    <a:pt x="7117" y="4838"/>
                    <a:pt x="5792" y="2619"/>
                  </a:cubicBezTo>
                  <a:cubicBezTo>
                    <a:pt x="4467" y="432"/>
                    <a:pt x="1141" y="1"/>
                    <a:pt x="114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8" name="Google Shape;3048;p104"/>
            <p:cNvSpPr/>
            <p:nvPr/>
          </p:nvSpPr>
          <p:spPr>
            <a:xfrm>
              <a:off x="5993212" y="1982511"/>
              <a:ext cx="130514" cy="187178"/>
            </a:xfrm>
            <a:custGeom>
              <a:avLst/>
              <a:gdLst/>
              <a:ahLst/>
              <a:cxnLst/>
              <a:rect l="l" t="t" r="r" b="b"/>
              <a:pathLst>
                <a:path w="4837" h="6937" extrusionOk="0">
                  <a:moveTo>
                    <a:pt x="622" y="1"/>
                  </a:moveTo>
                  <a:cubicBezTo>
                    <a:pt x="547" y="1"/>
                    <a:pt x="480" y="73"/>
                    <a:pt x="525" y="161"/>
                  </a:cubicBezTo>
                  <a:cubicBezTo>
                    <a:pt x="648" y="439"/>
                    <a:pt x="709" y="716"/>
                    <a:pt x="863" y="993"/>
                  </a:cubicBezTo>
                  <a:cubicBezTo>
                    <a:pt x="1017" y="1301"/>
                    <a:pt x="1202" y="1579"/>
                    <a:pt x="1356" y="1856"/>
                  </a:cubicBezTo>
                  <a:cubicBezTo>
                    <a:pt x="1510" y="2133"/>
                    <a:pt x="1695" y="2410"/>
                    <a:pt x="1849" y="2657"/>
                  </a:cubicBezTo>
                  <a:lnTo>
                    <a:pt x="1818" y="2657"/>
                  </a:lnTo>
                  <a:cubicBezTo>
                    <a:pt x="1634" y="2626"/>
                    <a:pt x="1449" y="2626"/>
                    <a:pt x="1233" y="2626"/>
                  </a:cubicBezTo>
                  <a:cubicBezTo>
                    <a:pt x="863" y="2595"/>
                    <a:pt x="463" y="2534"/>
                    <a:pt x="93" y="2503"/>
                  </a:cubicBezTo>
                  <a:cubicBezTo>
                    <a:pt x="1" y="2503"/>
                    <a:pt x="32" y="2626"/>
                    <a:pt x="93" y="2626"/>
                  </a:cubicBezTo>
                  <a:cubicBezTo>
                    <a:pt x="494" y="2688"/>
                    <a:pt x="863" y="2780"/>
                    <a:pt x="1233" y="2903"/>
                  </a:cubicBezTo>
                  <a:cubicBezTo>
                    <a:pt x="1418" y="2996"/>
                    <a:pt x="1603" y="3088"/>
                    <a:pt x="1757" y="3150"/>
                  </a:cubicBezTo>
                  <a:cubicBezTo>
                    <a:pt x="1880" y="3181"/>
                    <a:pt x="1973" y="3211"/>
                    <a:pt x="2065" y="3242"/>
                  </a:cubicBezTo>
                  <a:cubicBezTo>
                    <a:pt x="2127" y="3273"/>
                    <a:pt x="2188" y="3273"/>
                    <a:pt x="2250" y="3304"/>
                  </a:cubicBezTo>
                  <a:cubicBezTo>
                    <a:pt x="2281" y="3365"/>
                    <a:pt x="2342" y="3458"/>
                    <a:pt x="2404" y="3550"/>
                  </a:cubicBezTo>
                  <a:cubicBezTo>
                    <a:pt x="2712" y="4043"/>
                    <a:pt x="3020" y="4536"/>
                    <a:pt x="3359" y="5029"/>
                  </a:cubicBezTo>
                  <a:cubicBezTo>
                    <a:pt x="3297" y="5029"/>
                    <a:pt x="3205" y="4998"/>
                    <a:pt x="3143" y="4998"/>
                  </a:cubicBezTo>
                  <a:cubicBezTo>
                    <a:pt x="2928" y="4998"/>
                    <a:pt x="2712" y="4967"/>
                    <a:pt x="2527" y="4967"/>
                  </a:cubicBezTo>
                  <a:cubicBezTo>
                    <a:pt x="2096" y="4967"/>
                    <a:pt x="1695" y="5029"/>
                    <a:pt x="1295" y="5029"/>
                  </a:cubicBezTo>
                  <a:cubicBezTo>
                    <a:pt x="1233" y="5029"/>
                    <a:pt x="1233" y="5152"/>
                    <a:pt x="1295" y="5152"/>
                  </a:cubicBezTo>
                  <a:cubicBezTo>
                    <a:pt x="1695" y="5152"/>
                    <a:pt x="2127" y="5245"/>
                    <a:pt x="2527" y="5337"/>
                  </a:cubicBezTo>
                  <a:cubicBezTo>
                    <a:pt x="2712" y="5399"/>
                    <a:pt x="2928" y="5429"/>
                    <a:pt x="3112" y="5491"/>
                  </a:cubicBezTo>
                  <a:cubicBezTo>
                    <a:pt x="3205" y="5522"/>
                    <a:pt x="3328" y="5553"/>
                    <a:pt x="3420" y="5584"/>
                  </a:cubicBezTo>
                  <a:cubicBezTo>
                    <a:pt x="3544" y="5584"/>
                    <a:pt x="3636" y="5614"/>
                    <a:pt x="3729" y="5645"/>
                  </a:cubicBezTo>
                  <a:cubicBezTo>
                    <a:pt x="3975" y="6046"/>
                    <a:pt x="4252" y="6477"/>
                    <a:pt x="4529" y="6847"/>
                  </a:cubicBezTo>
                  <a:cubicBezTo>
                    <a:pt x="4571" y="6910"/>
                    <a:pt x="4624" y="6937"/>
                    <a:pt x="4672" y="6937"/>
                  </a:cubicBezTo>
                  <a:cubicBezTo>
                    <a:pt x="4764" y="6937"/>
                    <a:pt x="4837" y="6835"/>
                    <a:pt x="4776" y="6693"/>
                  </a:cubicBezTo>
                  <a:cubicBezTo>
                    <a:pt x="4560" y="6292"/>
                    <a:pt x="4345" y="5892"/>
                    <a:pt x="4098" y="5491"/>
                  </a:cubicBezTo>
                  <a:cubicBezTo>
                    <a:pt x="4129" y="5491"/>
                    <a:pt x="4129" y="5460"/>
                    <a:pt x="4129" y="5429"/>
                  </a:cubicBezTo>
                  <a:cubicBezTo>
                    <a:pt x="4283" y="4567"/>
                    <a:pt x="4345" y="3643"/>
                    <a:pt x="4375" y="2749"/>
                  </a:cubicBezTo>
                  <a:cubicBezTo>
                    <a:pt x="4395" y="2651"/>
                    <a:pt x="4302" y="2578"/>
                    <a:pt x="4224" y="2578"/>
                  </a:cubicBezTo>
                  <a:cubicBezTo>
                    <a:pt x="4179" y="2578"/>
                    <a:pt x="4140" y="2601"/>
                    <a:pt x="4129" y="2657"/>
                  </a:cubicBezTo>
                  <a:cubicBezTo>
                    <a:pt x="4067" y="3396"/>
                    <a:pt x="3913" y="4136"/>
                    <a:pt x="3729" y="4844"/>
                  </a:cubicBezTo>
                  <a:cubicBezTo>
                    <a:pt x="3420" y="4320"/>
                    <a:pt x="3143" y="3797"/>
                    <a:pt x="2835" y="3273"/>
                  </a:cubicBezTo>
                  <a:cubicBezTo>
                    <a:pt x="2804" y="3242"/>
                    <a:pt x="2773" y="3181"/>
                    <a:pt x="2773" y="3150"/>
                  </a:cubicBezTo>
                  <a:cubicBezTo>
                    <a:pt x="2773" y="3088"/>
                    <a:pt x="2773" y="3057"/>
                    <a:pt x="2773" y="2996"/>
                  </a:cubicBezTo>
                  <a:cubicBezTo>
                    <a:pt x="2773" y="2903"/>
                    <a:pt x="2773" y="2842"/>
                    <a:pt x="2773" y="2749"/>
                  </a:cubicBezTo>
                  <a:cubicBezTo>
                    <a:pt x="2804" y="2564"/>
                    <a:pt x="2804" y="2380"/>
                    <a:pt x="2804" y="2195"/>
                  </a:cubicBezTo>
                  <a:cubicBezTo>
                    <a:pt x="2804" y="1856"/>
                    <a:pt x="2804" y="1486"/>
                    <a:pt x="2835" y="1147"/>
                  </a:cubicBezTo>
                  <a:cubicBezTo>
                    <a:pt x="2835" y="1109"/>
                    <a:pt x="2800" y="1083"/>
                    <a:pt x="2773" y="1083"/>
                  </a:cubicBezTo>
                  <a:cubicBezTo>
                    <a:pt x="2756" y="1083"/>
                    <a:pt x="2743" y="1093"/>
                    <a:pt x="2743" y="1116"/>
                  </a:cubicBezTo>
                  <a:cubicBezTo>
                    <a:pt x="2681" y="1455"/>
                    <a:pt x="2589" y="1794"/>
                    <a:pt x="2496" y="2133"/>
                  </a:cubicBezTo>
                  <a:cubicBezTo>
                    <a:pt x="2465" y="2256"/>
                    <a:pt x="2435" y="2380"/>
                    <a:pt x="2404" y="2503"/>
                  </a:cubicBezTo>
                  <a:cubicBezTo>
                    <a:pt x="2219" y="2226"/>
                    <a:pt x="2034" y="1917"/>
                    <a:pt x="1849" y="1640"/>
                  </a:cubicBezTo>
                  <a:cubicBezTo>
                    <a:pt x="1664" y="1332"/>
                    <a:pt x="1510" y="1055"/>
                    <a:pt x="1326" y="778"/>
                  </a:cubicBezTo>
                  <a:cubicBezTo>
                    <a:pt x="1141" y="500"/>
                    <a:pt x="894" y="285"/>
                    <a:pt x="709" y="38"/>
                  </a:cubicBezTo>
                  <a:cubicBezTo>
                    <a:pt x="683" y="12"/>
                    <a:pt x="652" y="1"/>
                    <a:pt x="6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9" name="Google Shape;3049;p104"/>
            <p:cNvSpPr/>
            <p:nvPr/>
          </p:nvSpPr>
          <p:spPr>
            <a:xfrm>
              <a:off x="6067201" y="2043386"/>
              <a:ext cx="565283" cy="222417"/>
            </a:xfrm>
            <a:custGeom>
              <a:avLst/>
              <a:gdLst/>
              <a:ahLst/>
              <a:cxnLst/>
              <a:rect l="l" t="t" r="r" b="b"/>
              <a:pathLst>
                <a:path w="20950" h="8243" extrusionOk="0">
                  <a:moveTo>
                    <a:pt x="7702" y="0"/>
                  </a:moveTo>
                  <a:lnTo>
                    <a:pt x="216" y="1510"/>
                  </a:lnTo>
                  <a:cubicBezTo>
                    <a:pt x="93" y="1541"/>
                    <a:pt x="1" y="1695"/>
                    <a:pt x="31" y="1818"/>
                  </a:cubicBezTo>
                  <a:cubicBezTo>
                    <a:pt x="58" y="1925"/>
                    <a:pt x="155" y="2009"/>
                    <a:pt x="240" y="2009"/>
                  </a:cubicBezTo>
                  <a:cubicBezTo>
                    <a:pt x="253" y="2009"/>
                    <a:pt x="266" y="2007"/>
                    <a:pt x="278" y="2003"/>
                  </a:cubicBezTo>
                  <a:lnTo>
                    <a:pt x="7579" y="1479"/>
                  </a:lnTo>
                  <a:lnTo>
                    <a:pt x="19101" y="8103"/>
                  </a:lnTo>
                  <a:cubicBezTo>
                    <a:pt x="19272" y="8198"/>
                    <a:pt x="19460" y="8243"/>
                    <a:pt x="19647" y="8243"/>
                  </a:cubicBezTo>
                  <a:cubicBezTo>
                    <a:pt x="20067" y="8243"/>
                    <a:pt x="20480" y="8015"/>
                    <a:pt x="20672" y="7610"/>
                  </a:cubicBezTo>
                  <a:cubicBezTo>
                    <a:pt x="20949" y="7055"/>
                    <a:pt x="20734" y="6377"/>
                    <a:pt x="20148" y="6100"/>
                  </a:cubicBezTo>
                  <a:lnTo>
                    <a:pt x="77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0" name="Google Shape;3050;p104"/>
            <p:cNvSpPr/>
            <p:nvPr/>
          </p:nvSpPr>
          <p:spPr>
            <a:xfrm>
              <a:off x="6356492" y="2003504"/>
              <a:ext cx="653381" cy="448422"/>
            </a:xfrm>
            <a:custGeom>
              <a:avLst/>
              <a:gdLst/>
              <a:ahLst/>
              <a:cxnLst/>
              <a:rect l="l" t="t" r="r" b="b"/>
              <a:pathLst>
                <a:path w="24215" h="16619" extrusionOk="0">
                  <a:moveTo>
                    <a:pt x="6455" y="1"/>
                  </a:moveTo>
                  <a:cubicBezTo>
                    <a:pt x="6014" y="1"/>
                    <a:pt x="5578" y="139"/>
                    <a:pt x="5238" y="431"/>
                  </a:cubicBezTo>
                  <a:lnTo>
                    <a:pt x="555" y="4436"/>
                  </a:lnTo>
                  <a:cubicBezTo>
                    <a:pt x="93" y="4836"/>
                    <a:pt x="1" y="5545"/>
                    <a:pt x="370" y="6007"/>
                  </a:cubicBezTo>
                  <a:cubicBezTo>
                    <a:pt x="588" y="6305"/>
                    <a:pt x="922" y="6462"/>
                    <a:pt x="1255" y="6462"/>
                  </a:cubicBezTo>
                  <a:cubicBezTo>
                    <a:pt x="1439" y="6462"/>
                    <a:pt x="1623" y="6414"/>
                    <a:pt x="1787" y="6315"/>
                  </a:cubicBezTo>
                  <a:lnTo>
                    <a:pt x="6131" y="3974"/>
                  </a:lnTo>
                  <a:lnTo>
                    <a:pt x="8904" y="5976"/>
                  </a:lnTo>
                  <a:cubicBezTo>
                    <a:pt x="8904" y="5976"/>
                    <a:pt x="12693" y="14017"/>
                    <a:pt x="16790" y="15588"/>
                  </a:cubicBezTo>
                  <a:cubicBezTo>
                    <a:pt x="18305" y="16307"/>
                    <a:pt x="19690" y="16618"/>
                    <a:pt x="20852" y="16618"/>
                  </a:cubicBezTo>
                  <a:cubicBezTo>
                    <a:pt x="22528" y="16618"/>
                    <a:pt x="23742" y="15972"/>
                    <a:pt x="24215" y="14972"/>
                  </a:cubicBezTo>
                  <a:lnTo>
                    <a:pt x="17992" y="5021"/>
                  </a:lnTo>
                  <a:cubicBezTo>
                    <a:pt x="17468" y="4097"/>
                    <a:pt x="16605" y="3419"/>
                    <a:pt x="15620" y="3080"/>
                  </a:cubicBezTo>
                  <a:lnTo>
                    <a:pt x="6809" y="30"/>
                  </a:lnTo>
                  <a:cubicBezTo>
                    <a:pt x="6692" y="11"/>
                    <a:pt x="6573" y="1"/>
                    <a:pt x="64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1" name="Google Shape;3051;p104"/>
            <p:cNvSpPr/>
            <p:nvPr/>
          </p:nvSpPr>
          <p:spPr>
            <a:xfrm>
              <a:off x="6848620" y="2407476"/>
              <a:ext cx="271012" cy="223496"/>
            </a:xfrm>
            <a:custGeom>
              <a:avLst/>
              <a:gdLst/>
              <a:ahLst/>
              <a:cxnLst/>
              <a:rect l="l" t="t" r="r" b="b"/>
              <a:pathLst>
                <a:path w="10044" h="8283" extrusionOk="0">
                  <a:moveTo>
                    <a:pt x="5977" y="1"/>
                  </a:moveTo>
                  <a:lnTo>
                    <a:pt x="0" y="1788"/>
                  </a:lnTo>
                  <a:lnTo>
                    <a:pt x="1664" y="8196"/>
                  </a:lnTo>
                  <a:cubicBezTo>
                    <a:pt x="1664" y="8196"/>
                    <a:pt x="2232" y="8283"/>
                    <a:pt x="3081" y="8283"/>
                  </a:cubicBezTo>
                  <a:cubicBezTo>
                    <a:pt x="5086" y="8283"/>
                    <a:pt x="8659" y="7797"/>
                    <a:pt x="10043" y="4529"/>
                  </a:cubicBezTo>
                  <a:lnTo>
                    <a:pt x="597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2" name="Google Shape;3052;p104"/>
            <p:cNvSpPr/>
            <p:nvPr/>
          </p:nvSpPr>
          <p:spPr>
            <a:xfrm>
              <a:off x="6521092" y="2124013"/>
              <a:ext cx="307574" cy="285583"/>
            </a:xfrm>
            <a:custGeom>
              <a:avLst/>
              <a:gdLst/>
              <a:ahLst/>
              <a:cxnLst/>
              <a:rect l="l" t="t" r="r" b="b"/>
              <a:pathLst>
                <a:path w="11399" h="10584" extrusionOk="0">
                  <a:moveTo>
                    <a:pt x="7949" y="1"/>
                  </a:moveTo>
                  <a:lnTo>
                    <a:pt x="2064" y="617"/>
                  </a:lnTo>
                  <a:cubicBezTo>
                    <a:pt x="0" y="3051"/>
                    <a:pt x="493" y="5269"/>
                    <a:pt x="2342" y="5669"/>
                  </a:cubicBezTo>
                  <a:cubicBezTo>
                    <a:pt x="2998" y="6912"/>
                    <a:pt x="3798" y="7459"/>
                    <a:pt x="4821" y="7459"/>
                  </a:cubicBezTo>
                  <a:cubicBezTo>
                    <a:pt x="5143" y="7459"/>
                    <a:pt x="5486" y="7405"/>
                    <a:pt x="5854" y="7302"/>
                  </a:cubicBezTo>
                  <a:lnTo>
                    <a:pt x="5854" y="7302"/>
                  </a:lnTo>
                  <a:cubicBezTo>
                    <a:pt x="4190" y="8750"/>
                    <a:pt x="5515" y="10352"/>
                    <a:pt x="6562" y="10567"/>
                  </a:cubicBezTo>
                  <a:cubicBezTo>
                    <a:pt x="6625" y="10579"/>
                    <a:pt x="6698" y="10584"/>
                    <a:pt x="6779" y="10584"/>
                  </a:cubicBezTo>
                  <a:cubicBezTo>
                    <a:pt x="8051" y="10584"/>
                    <a:pt x="11399" y="9304"/>
                    <a:pt x="11399" y="9304"/>
                  </a:cubicBezTo>
                  <a:lnTo>
                    <a:pt x="794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3" name="Google Shape;3053;p104"/>
            <p:cNvSpPr/>
            <p:nvPr/>
          </p:nvSpPr>
          <p:spPr>
            <a:xfrm>
              <a:off x="6590305" y="2081622"/>
              <a:ext cx="119505" cy="47570"/>
            </a:xfrm>
            <a:custGeom>
              <a:avLst/>
              <a:gdLst/>
              <a:ahLst/>
              <a:cxnLst/>
              <a:rect l="l" t="t" r="r" b="b"/>
              <a:pathLst>
                <a:path w="4429" h="1763" extrusionOk="0">
                  <a:moveTo>
                    <a:pt x="4274" y="0"/>
                  </a:moveTo>
                  <a:cubicBezTo>
                    <a:pt x="3473" y="0"/>
                    <a:pt x="2734" y="154"/>
                    <a:pt x="1964" y="339"/>
                  </a:cubicBezTo>
                  <a:cubicBezTo>
                    <a:pt x="1563" y="463"/>
                    <a:pt x="1194" y="617"/>
                    <a:pt x="855" y="832"/>
                  </a:cubicBezTo>
                  <a:cubicBezTo>
                    <a:pt x="516" y="1048"/>
                    <a:pt x="270" y="1294"/>
                    <a:pt x="54" y="1633"/>
                  </a:cubicBezTo>
                  <a:cubicBezTo>
                    <a:pt x="1" y="1686"/>
                    <a:pt x="39" y="1763"/>
                    <a:pt x="110" y="1763"/>
                  </a:cubicBezTo>
                  <a:cubicBezTo>
                    <a:pt x="122" y="1763"/>
                    <a:pt x="134" y="1761"/>
                    <a:pt x="146" y="1756"/>
                  </a:cubicBezTo>
                  <a:cubicBezTo>
                    <a:pt x="485" y="1602"/>
                    <a:pt x="824" y="1448"/>
                    <a:pt x="1163" y="1264"/>
                  </a:cubicBezTo>
                  <a:cubicBezTo>
                    <a:pt x="1471" y="1079"/>
                    <a:pt x="1779" y="925"/>
                    <a:pt x="2087" y="771"/>
                  </a:cubicBezTo>
                  <a:cubicBezTo>
                    <a:pt x="2765" y="432"/>
                    <a:pt x="3535" y="278"/>
                    <a:pt x="4274" y="247"/>
                  </a:cubicBezTo>
                  <a:cubicBezTo>
                    <a:pt x="4428" y="247"/>
                    <a:pt x="4428" y="0"/>
                    <a:pt x="42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4" name="Google Shape;3054;p104"/>
            <p:cNvSpPr/>
            <p:nvPr/>
          </p:nvSpPr>
          <p:spPr>
            <a:xfrm>
              <a:off x="6585853" y="2179734"/>
              <a:ext cx="154448" cy="69939"/>
            </a:xfrm>
            <a:custGeom>
              <a:avLst/>
              <a:gdLst/>
              <a:ahLst/>
              <a:cxnLst/>
              <a:rect l="l" t="t" r="r" b="b"/>
              <a:pathLst>
                <a:path w="5724" h="2592" extrusionOk="0">
                  <a:moveTo>
                    <a:pt x="4390" y="1"/>
                  </a:moveTo>
                  <a:cubicBezTo>
                    <a:pt x="3721" y="1"/>
                    <a:pt x="3055" y="118"/>
                    <a:pt x="2437" y="369"/>
                  </a:cubicBezTo>
                  <a:cubicBezTo>
                    <a:pt x="1944" y="554"/>
                    <a:pt x="1482" y="862"/>
                    <a:pt x="1051" y="1232"/>
                  </a:cubicBezTo>
                  <a:cubicBezTo>
                    <a:pt x="866" y="1386"/>
                    <a:pt x="681" y="1571"/>
                    <a:pt x="496" y="1756"/>
                  </a:cubicBezTo>
                  <a:cubicBezTo>
                    <a:pt x="404" y="1848"/>
                    <a:pt x="342" y="1941"/>
                    <a:pt x="281" y="2064"/>
                  </a:cubicBezTo>
                  <a:cubicBezTo>
                    <a:pt x="188" y="2156"/>
                    <a:pt x="157" y="2341"/>
                    <a:pt x="65" y="2433"/>
                  </a:cubicBezTo>
                  <a:cubicBezTo>
                    <a:pt x="1" y="2498"/>
                    <a:pt x="70" y="2591"/>
                    <a:pt x="149" y="2591"/>
                  </a:cubicBezTo>
                  <a:cubicBezTo>
                    <a:pt x="184" y="2591"/>
                    <a:pt x="221" y="2573"/>
                    <a:pt x="250" y="2526"/>
                  </a:cubicBezTo>
                  <a:cubicBezTo>
                    <a:pt x="311" y="2433"/>
                    <a:pt x="435" y="2341"/>
                    <a:pt x="527" y="2249"/>
                  </a:cubicBezTo>
                  <a:cubicBezTo>
                    <a:pt x="619" y="2156"/>
                    <a:pt x="712" y="2095"/>
                    <a:pt x="804" y="2002"/>
                  </a:cubicBezTo>
                  <a:cubicBezTo>
                    <a:pt x="989" y="1817"/>
                    <a:pt x="1143" y="1663"/>
                    <a:pt x="1359" y="1540"/>
                  </a:cubicBezTo>
                  <a:cubicBezTo>
                    <a:pt x="1728" y="1232"/>
                    <a:pt x="2191" y="1016"/>
                    <a:pt x="2622" y="831"/>
                  </a:cubicBezTo>
                  <a:cubicBezTo>
                    <a:pt x="3370" y="507"/>
                    <a:pt x="4159" y="304"/>
                    <a:pt x="4973" y="304"/>
                  </a:cubicBezTo>
                  <a:cubicBezTo>
                    <a:pt x="5163" y="304"/>
                    <a:pt x="5355" y="315"/>
                    <a:pt x="5549" y="339"/>
                  </a:cubicBezTo>
                  <a:cubicBezTo>
                    <a:pt x="5559" y="341"/>
                    <a:pt x="5568" y="342"/>
                    <a:pt x="5578" y="342"/>
                  </a:cubicBezTo>
                  <a:cubicBezTo>
                    <a:pt x="5706" y="342"/>
                    <a:pt x="5723" y="152"/>
                    <a:pt x="5579" y="123"/>
                  </a:cubicBezTo>
                  <a:cubicBezTo>
                    <a:pt x="5188" y="42"/>
                    <a:pt x="4789" y="1"/>
                    <a:pt x="439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5" name="Google Shape;3055;p104"/>
            <p:cNvSpPr/>
            <p:nvPr/>
          </p:nvSpPr>
          <p:spPr>
            <a:xfrm>
              <a:off x="6672390" y="2272828"/>
              <a:ext cx="86479" cy="30112"/>
            </a:xfrm>
            <a:custGeom>
              <a:avLst/>
              <a:gdLst/>
              <a:ahLst/>
              <a:cxnLst/>
              <a:rect l="l" t="t" r="r" b="b"/>
              <a:pathLst>
                <a:path w="3205" h="1116" extrusionOk="0">
                  <a:moveTo>
                    <a:pt x="3019" y="0"/>
                  </a:moveTo>
                  <a:cubicBezTo>
                    <a:pt x="2496" y="62"/>
                    <a:pt x="1972" y="123"/>
                    <a:pt x="1448" y="247"/>
                  </a:cubicBezTo>
                  <a:cubicBezTo>
                    <a:pt x="1171" y="277"/>
                    <a:pt x="924" y="339"/>
                    <a:pt x="709" y="493"/>
                  </a:cubicBezTo>
                  <a:cubicBezTo>
                    <a:pt x="586" y="555"/>
                    <a:pt x="462" y="616"/>
                    <a:pt x="339" y="709"/>
                  </a:cubicBezTo>
                  <a:cubicBezTo>
                    <a:pt x="247" y="770"/>
                    <a:pt x="123" y="832"/>
                    <a:pt x="62" y="955"/>
                  </a:cubicBezTo>
                  <a:cubicBezTo>
                    <a:pt x="0" y="1017"/>
                    <a:pt x="31" y="1109"/>
                    <a:pt x="123" y="1109"/>
                  </a:cubicBezTo>
                  <a:cubicBezTo>
                    <a:pt x="157" y="1113"/>
                    <a:pt x="191" y="1115"/>
                    <a:pt x="224" y="1115"/>
                  </a:cubicBezTo>
                  <a:cubicBezTo>
                    <a:pt x="437" y="1115"/>
                    <a:pt x="646" y="1039"/>
                    <a:pt x="832" y="986"/>
                  </a:cubicBezTo>
                  <a:cubicBezTo>
                    <a:pt x="1078" y="924"/>
                    <a:pt x="1325" y="801"/>
                    <a:pt x="1571" y="709"/>
                  </a:cubicBezTo>
                  <a:cubicBezTo>
                    <a:pt x="2033" y="524"/>
                    <a:pt x="2557" y="339"/>
                    <a:pt x="3050" y="247"/>
                  </a:cubicBezTo>
                  <a:cubicBezTo>
                    <a:pt x="3204" y="216"/>
                    <a:pt x="3173" y="0"/>
                    <a:pt x="301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6" name="Google Shape;3056;p104"/>
            <p:cNvSpPr/>
            <p:nvPr/>
          </p:nvSpPr>
          <p:spPr>
            <a:xfrm>
              <a:off x="6781134" y="2386213"/>
              <a:ext cx="173066" cy="84266"/>
            </a:xfrm>
            <a:custGeom>
              <a:avLst/>
              <a:gdLst/>
              <a:ahLst/>
              <a:cxnLst/>
              <a:rect l="l" t="t" r="r" b="b"/>
              <a:pathLst>
                <a:path w="6414" h="3123" extrusionOk="0">
                  <a:moveTo>
                    <a:pt x="712" y="0"/>
                  </a:moveTo>
                  <a:cubicBezTo>
                    <a:pt x="523" y="0"/>
                    <a:pt x="334" y="44"/>
                    <a:pt x="160" y="142"/>
                  </a:cubicBezTo>
                  <a:cubicBezTo>
                    <a:pt x="1" y="221"/>
                    <a:pt x="93" y="438"/>
                    <a:pt x="259" y="438"/>
                  </a:cubicBezTo>
                  <a:cubicBezTo>
                    <a:pt x="286" y="438"/>
                    <a:pt x="315" y="432"/>
                    <a:pt x="345" y="419"/>
                  </a:cubicBezTo>
                  <a:cubicBezTo>
                    <a:pt x="437" y="380"/>
                    <a:pt x="526" y="362"/>
                    <a:pt x="614" y="362"/>
                  </a:cubicBezTo>
                  <a:cubicBezTo>
                    <a:pt x="1144" y="362"/>
                    <a:pt x="1590" y="1008"/>
                    <a:pt x="1854" y="1405"/>
                  </a:cubicBezTo>
                  <a:cubicBezTo>
                    <a:pt x="2193" y="1898"/>
                    <a:pt x="2563" y="2329"/>
                    <a:pt x="3087" y="2637"/>
                  </a:cubicBezTo>
                  <a:cubicBezTo>
                    <a:pt x="3580" y="2915"/>
                    <a:pt x="4134" y="3069"/>
                    <a:pt x="4689" y="3099"/>
                  </a:cubicBezTo>
                  <a:cubicBezTo>
                    <a:pt x="4827" y="3115"/>
                    <a:pt x="4966" y="3122"/>
                    <a:pt x="5104" y="3122"/>
                  </a:cubicBezTo>
                  <a:cubicBezTo>
                    <a:pt x="5243" y="3122"/>
                    <a:pt x="5382" y="3115"/>
                    <a:pt x="5520" y="3099"/>
                  </a:cubicBezTo>
                  <a:cubicBezTo>
                    <a:pt x="5798" y="3038"/>
                    <a:pt x="6167" y="3007"/>
                    <a:pt x="6321" y="2730"/>
                  </a:cubicBezTo>
                  <a:cubicBezTo>
                    <a:pt x="6414" y="2545"/>
                    <a:pt x="6352" y="2298"/>
                    <a:pt x="6136" y="2268"/>
                  </a:cubicBezTo>
                  <a:cubicBezTo>
                    <a:pt x="6089" y="2252"/>
                    <a:pt x="6040" y="2245"/>
                    <a:pt x="5991" y="2245"/>
                  </a:cubicBezTo>
                  <a:cubicBezTo>
                    <a:pt x="5753" y="2245"/>
                    <a:pt x="5498" y="2401"/>
                    <a:pt x="5243" y="2452"/>
                  </a:cubicBezTo>
                  <a:cubicBezTo>
                    <a:pt x="5069" y="2474"/>
                    <a:pt x="4879" y="2496"/>
                    <a:pt x="4696" y="2496"/>
                  </a:cubicBezTo>
                  <a:cubicBezTo>
                    <a:pt x="4620" y="2496"/>
                    <a:pt x="4545" y="2492"/>
                    <a:pt x="4473" y="2483"/>
                  </a:cubicBezTo>
                  <a:cubicBezTo>
                    <a:pt x="3918" y="2452"/>
                    <a:pt x="3395" y="2237"/>
                    <a:pt x="2963" y="1867"/>
                  </a:cubicBezTo>
                  <a:cubicBezTo>
                    <a:pt x="2440" y="1467"/>
                    <a:pt x="2193" y="789"/>
                    <a:pt x="1669" y="388"/>
                  </a:cubicBezTo>
                  <a:cubicBezTo>
                    <a:pt x="1410" y="149"/>
                    <a:pt x="1060" y="0"/>
                    <a:pt x="7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7" name="Google Shape;3057;p104"/>
            <p:cNvSpPr/>
            <p:nvPr/>
          </p:nvSpPr>
          <p:spPr>
            <a:xfrm>
              <a:off x="7257233" y="2682304"/>
              <a:ext cx="473651" cy="666441"/>
            </a:xfrm>
            <a:custGeom>
              <a:avLst/>
              <a:gdLst/>
              <a:ahLst/>
              <a:cxnLst/>
              <a:rect l="l" t="t" r="r" b="b"/>
              <a:pathLst>
                <a:path w="17554" h="24699" extrusionOk="0">
                  <a:moveTo>
                    <a:pt x="340" y="0"/>
                  </a:moveTo>
                  <a:cubicBezTo>
                    <a:pt x="164" y="0"/>
                    <a:pt x="1" y="152"/>
                    <a:pt x="45" y="352"/>
                  </a:cubicBezTo>
                  <a:cubicBezTo>
                    <a:pt x="138" y="845"/>
                    <a:pt x="446" y="1245"/>
                    <a:pt x="692" y="1677"/>
                  </a:cubicBezTo>
                  <a:cubicBezTo>
                    <a:pt x="939" y="2077"/>
                    <a:pt x="1185" y="2508"/>
                    <a:pt x="1431" y="2940"/>
                  </a:cubicBezTo>
                  <a:cubicBezTo>
                    <a:pt x="1924" y="3771"/>
                    <a:pt x="2417" y="4572"/>
                    <a:pt x="2941" y="5404"/>
                  </a:cubicBezTo>
                  <a:cubicBezTo>
                    <a:pt x="3958" y="7037"/>
                    <a:pt x="5005" y="8670"/>
                    <a:pt x="6083" y="10303"/>
                  </a:cubicBezTo>
                  <a:cubicBezTo>
                    <a:pt x="8271" y="13507"/>
                    <a:pt x="10550" y="16649"/>
                    <a:pt x="12984" y="19668"/>
                  </a:cubicBezTo>
                  <a:cubicBezTo>
                    <a:pt x="14370" y="21393"/>
                    <a:pt x="15818" y="22995"/>
                    <a:pt x="17297" y="24659"/>
                  </a:cubicBezTo>
                  <a:cubicBezTo>
                    <a:pt x="17318" y="24687"/>
                    <a:pt x="17344" y="24699"/>
                    <a:pt x="17371" y="24699"/>
                  </a:cubicBezTo>
                  <a:cubicBezTo>
                    <a:pt x="17460" y="24699"/>
                    <a:pt x="17553" y="24562"/>
                    <a:pt x="17482" y="24443"/>
                  </a:cubicBezTo>
                  <a:cubicBezTo>
                    <a:pt x="16250" y="22964"/>
                    <a:pt x="15079" y="21393"/>
                    <a:pt x="13939" y="19853"/>
                  </a:cubicBezTo>
                  <a:cubicBezTo>
                    <a:pt x="13261" y="18959"/>
                    <a:pt x="12584" y="18066"/>
                    <a:pt x="11906" y="17142"/>
                  </a:cubicBezTo>
                  <a:lnTo>
                    <a:pt x="11906" y="17142"/>
                  </a:lnTo>
                  <a:cubicBezTo>
                    <a:pt x="11998" y="17203"/>
                    <a:pt x="12121" y="17234"/>
                    <a:pt x="12245" y="17296"/>
                  </a:cubicBezTo>
                  <a:cubicBezTo>
                    <a:pt x="12738" y="17481"/>
                    <a:pt x="13231" y="17696"/>
                    <a:pt x="13723" y="17912"/>
                  </a:cubicBezTo>
                  <a:cubicBezTo>
                    <a:pt x="14709" y="18343"/>
                    <a:pt x="15695" y="18805"/>
                    <a:pt x="16588" y="19391"/>
                  </a:cubicBezTo>
                  <a:cubicBezTo>
                    <a:pt x="16617" y="19405"/>
                    <a:pt x="16644" y="19411"/>
                    <a:pt x="16670" y="19411"/>
                  </a:cubicBezTo>
                  <a:cubicBezTo>
                    <a:pt x="16812" y="19411"/>
                    <a:pt x="16899" y="19218"/>
                    <a:pt x="16743" y="19113"/>
                  </a:cubicBezTo>
                  <a:cubicBezTo>
                    <a:pt x="15849" y="18497"/>
                    <a:pt x="14956" y="17881"/>
                    <a:pt x="14001" y="17357"/>
                  </a:cubicBezTo>
                  <a:cubicBezTo>
                    <a:pt x="13508" y="17111"/>
                    <a:pt x="13046" y="16864"/>
                    <a:pt x="12553" y="16649"/>
                  </a:cubicBezTo>
                  <a:cubicBezTo>
                    <a:pt x="12306" y="16556"/>
                    <a:pt x="12060" y="16433"/>
                    <a:pt x="11813" y="16341"/>
                  </a:cubicBezTo>
                  <a:cubicBezTo>
                    <a:pt x="11629" y="16279"/>
                    <a:pt x="11382" y="16125"/>
                    <a:pt x="11136" y="16125"/>
                  </a:cubicBezTo>
                  <a:cubicBezTo>
                    <a:pt x="10920" y="15817"/>
                    <a:pt x="10674" y="15509"/>
                    <a:pt x="10458" y="15201"/>
                  </a:cubicBezTo>
                  <a:cubicBezTo>
                    <a:pt x="8178" y="12089"/>
                    <a:pt x="6022" y="8885"/>
                    <a:pt x="3988" y="5620"/>
                  </a:cubicBezTo>
                  <a:cubicBezTo>
                    <a:pt x="3403" y="4696"/>
                    <a:pt x="2818" y="3771"/>
                    <a:pt x="2263" y="2847"/>
                  </a:cubicBezTo>
                  <a:cubicBezTo>
                    <a:pt x="2017" y="2385"/>
                    <a:pt x="1740" y="1954"/>
                    <a:pt x="1462" y="1492"/>
                  </a:cubicBezTo>
                  <a:cubicBezTo>
                    <a:pt x="1185" y="999"/>
                    <a:pt x="939" y="475"/>
                    <a:pt x="538" y="75"/>
                  </a:cubicBezTo>
                  <a:cubicBezTo>
                    <a:pt x="478" y="23"/>
                    <a:pt x="408" y="0"/>
                    <a:pt x="34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8" name="Google Shape;3058;p104"/>
            <p:cNvSpPr/>
            <p:nvPr/>
          </p:nvSpPr>
          <p:spPr>
            <a:xfrm>
              <a:off x="6856364" y="2885572"/>
              <a:ext cx="579125" cy="696877"/>
            </a:xfrm>
            <a:custGeom>
              <a:avLst/>
              <a:gdLst/>
              <a:ahLst/>
              <a:cxnLst/>
              <a:rect l="l" t="t" r="r" b="b"/>
              <a:pathLst>
                <a:path w="21463" h="25827" extrusionOk="0">
                  <a:moveTo>
                    <a:pt x="124" y="0"/>
                  </a:moveTo>
                  <a:cubicBezTo>
                    <a:pt x="62" y="0"/>
                    <a:pt x="1" y="69"/>
                    <a:pt x="21" y="151"/>
                  </a:cubicBezTo>
                  <a:cubicBezTo>
                    <a:pt x="1562" y="4433"/>
                    <a:pt x="3472" y="8592"/>
                    <a:pt x="5813" y="12505"/>
                  </a:cubicBezTo>
                  <a:cubicBezTo>
                    <a:pt x="6984" y="14476"/>
                    <a:pt x="8278" y="16356"/>
                    <a:pt x="9664" y="18204"/>
                  </a:cubicBezTo>
                  <a:cubicBezTo>
                    <a:pt x="11019" y="20022"/>
                    <a:pt x="12467" y="21778"/>
                    <a:pt x="14254" y="23195"/>
                  </a:cubicBezTo>
                  <a:cubicBezTo>
                    <a:pt x="16056" y="24648"/>
                    <a:pt x="18323" y="25826"/>
                    <a:pt x="20669" y="25826"/>
                  </a:cubicBezTo>
                  <a:cubicBezTo>
                    <a:pt x="20810" y="25826"/>
                    <a:pt x="20952" y="25822"/>
                    <a:pt x="21093" y="25813"/>
                  </a:cubicBezTo>
                  <a:cubicBezTo>
                    <a:pt x="21432" y="25783"/>
                    <a:pt x="21463" y="25320"/>
                    <a:pt x="21124" y="25290"/>
                  </a:cubicBezTo>
                  <a:cubicBezTo>
                    <a:pt x="18937" y="25043"/>
                    <a:pt x="16934" y="24242"/>
                    <a:pt x="15148" y="22917"/>
                  </a:cubicBezTo>
                  <a:cubicBezTo>
                    <a:pt x="13392" y="21624"/>
                    <a:pt x="11913" y="19898"/>
                    <a:pt x="10588" y="18142"/>
                  </a:cubicBezTo>
                  <a:cubicBezTo>
                    <a:pt x="8247" y="15154"/>
                    <a:pt x="6152" y="11950"/>
                    <a:pt x="4304" y="8623"/>
                  </a:cubicBezTo>
                  <a:cubicBezTo>
                    <a:pt x="4796" y="8531"/>
                    <a:pt x="5259" y="8346"/>
                    <a:pt x="5721" y="8222"/>
                  </a:cubicBezTo>
                  <a:cubicBezTo>
                    <a:pt x="6244" y="8068"/>
                    <a:pt x="6737" y="7884"/>
                    <a:pt x="7261" y="7699"/>
                  </a:cubicBezTo>
                  <a:cubicBezTo>
                    <a:pt x="8308" y="7329"/>
                    <a:pt x="9325" y="6929"/>
                    <a:pt x="10342" y="6466"/>
                  </a:cubicBezTo>
                  <a:cubicBezTo>
                    <a:pt x="12375" y="5573"/>
                    <a:pt x="14285" y="4495"/>
                    <a:pt x="16133" y="3262"/>
                  </a:cubicBezTo>
                  <a:cubicBezTo>
                    <a:pt x="17150" y="2585"/>
                    <a:pt x="18136" y="1845"/>
                    <a:pt x="19122" y="1106"/>
                  </a:cubicBezTo>
                  <a:cubicBezTo>
                    <a:pt x="19271" y="956"/>
                    <a:pt x="19118" y="686"/>
                    <a:pt x="18940" y="686"/>
                  </a:cubicBezTo>
                  <a:cubicBezTo>
                    <a:pt x="18898" y="686"/>
                    <a:pt x="18855" y="701"/>
                    <a:pt x="18814" y="736"/>
                  </a:cubicBezTo>
                  <a:cubicBezTo>
                    <a:pt x="15394" y="3324"/>
                    <a:pt x="11482" y="5357"/>
                    <a:pt x="7446" y="6836"/>
                  </a:cubicBezTo>
                  <a:cubicBezTo>
                    <a:pt x="6860" y="7052"/>
                    <a:pt x="6275" y="7237"/>
                    <a:pt x="5690" y="7421"/>
                  </a:cubicBezTo>
                  <a:cubicBezTo>
                    <a:pt x="5104" y="7606"/>
                    <a:pt x="4519" y="7730"/>
                    <a:pt x="3934" y="7945"/>
                  </a:cubicBezTo>
                  <a:cubicBezTo>
                    <a:pt x="3749" y="7606"/>
                    <a:pt x="3564" y="7267"/>
                    <a:pt x="3379" y="6929"/>
                  </a:cubicBezTo>
                  <a:cubicBezTo>
                    <a:pt x="2209" y="4680"/>
                    <a:pt x="1130" y="2400"/>
                    <a:pt x="206" y="59"/>
                  </a:cubicBezTo>
                  <a:cubicBezTo>
                    <a:pt x="186" y="17"/>
                    <a:pt x="155" y="0"/>
                    <a:pt x="1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9" name="Google Shape;3059;p104"/>
            <p:cNvSpPr/>
            <p:nvPr/>
          </p:nvSpPr>
          <p:spPr>
            <a:xfrm>
              <a:off x="6935912" y="2903975"/>
              <a:ext cx="70667" cy="99646"/>
            </a:xfrm>
            <a:custGeom>
              <a:avLst/>
              <a:gdLst/>
              <a:ahLst/>
              <a:cxnLst/>
              <a:rect l="l" t="t" r="r" b="b"/>
              <a:pathLst>
                <a:path w="2619" h="3693" extrusionOk="0">
                  <a:moveTo>
                    <a:pt x="805" y="1"/>
                  </a:moveTo>
                  <a:cubicBezTo>
                    <a:pt x="715" y="1"/>
                    <a:pt x="629" y="41"/>
                    <a:pt x="555" y="116"/>
                  </a:cubicBezTo>
                  <a:cubicBezTo>
                    <a:pt x="462" y="116"/>
                    <a:pt x="370" y="178"/>
                    <a:pt x="339" y="301"/>
                  </a:cubicBezTo>
                  <a:cubicBezTo>
                    <a:pt x="0" y="1317"/>
                    <a:pt x="308" y="2488"/>
                    <a:pt x="1078" y="3258"/>
                  </a:cubicBezTo>
                  <a:cubicBezTo>
                    <a:pt x="1294" y="3474"/>
                    <a:pt x="1540" y="3690"/>
                    <a:pt x="1848" y="3690"/>
                  </a:cubicBezTo>
                  <a:cubicBezTo>
                    <a:pt x="1869" y="3691"/>
                    <a:pt x="1890" y="3692"/>
                    <a:pt x="1911" y="3692"/>
                  </a:cubicBezTo>
                  <a:cubicBezTo>
                    <a:pt x="2249" y="3692"/>
                    <a:pt x="2499" y="3456"/>
                    <a:pt x="2557" y="3166"/>
                  </a:cubicBezTo>
                  <a:cubicBezTo>
                    <a:pt x="2619" y="2889"/>
                    <a:pt x="2557" y="2580"/>
                    <a:pt x="2526" y="2303"/>
                  </a:cubicBezTo>
                  <a:cubicBezTo>
                    <a:pt x="2465" y="2026"/>
                    <a:pt x="2372" y="1749"/>
                    <a:pt x="2249" y="1502"/>
                  </a:cubicBezTo>
                  <a:cubicBezTo>
                    <a:pt x="1972" y="886"/>
                    <a:pt x="1540" y="393"/>
                    <a:pt x="986" y="54"/>
                  </a:cubicBezTo>
                  <a:cubicBezTo>
                    <a:pt x="925" y="18"/>
                    <a:pt x="864" y="1"/>
                    <a:pt x="80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0" name="Google Shape;3060;p104"/>
            <p:cNvSpPr/>
            <p:nvPr/>
          </p:nvSpPr>
          <p:spPr>
            <a:xfrm>
              <a:off x="5088775" y="2885464"/>
              <a:ext cx="799707" cy="949190"/>
            </a:xfrm>
            <a:custGeom>
              <a:avLst/>
              <a:gdLst/>
              <a:ahLst/>
              <a:cxnLst/>
              <a:rect l="l" t="t" r="r" b="b"/>
              <a:pathLst>
                <a:path w="29638" h="35178" extrusionOk="0">
                  <a:moveTo>
                    <a:pt x="12971" y="1"/>
                  </a:moveTo>
                  <a:cubicBezTo>
                    <a:pt x="4037" y="1449"/>
                    <a:pt x="1" y="8103"/>
                    <a:pt x="1" y="8103"/>
                  </a:cubicBezTo>
                  <a:cubicBezTo>
                    <a:pt x="4872" y="25543"/>
                    <a:pt x="20723" y="35177"/>
                    <a:pt x="26706" y="35177"/>
                  </a:cubicBezTo>
                  <a:cubicBezTo>
                    <a:pt x="27572" y="35177"/>
                    <a:pt x="28231" y="34975"/>
                    <a:pt x="28621" y="34567"/>
                  </a:cubicBezTo>
                  <a:cubicBezTo>
                    <a:pt x="28621" y="34567"/>
                    <a:pt x="29391" y="21104"/>
                    <a:pt x="29514" y="20642"/>
                  </a:cubicBezTo>
                  <a:cubicBezTo>
                    <a:pt x="29637" y="20180"/>
                    <a:pt x="12971" y="1"/>
                    <a:pt x="129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1" name="Google Shape;3061;p104"/>
            <p:cNvSpPr/>
            <p:nvPr/>
          </p:nvSpPr>
          <p:spPr>
            <a:xfrm>
              <a:off x="5088775" y="2885464"/>
              <a:ext cx="349990" cy="221904"/>
            </a:xfrm>
            <a:custGeom>
              <a:avLst/>
              <a:gdLst/>
              <a:ahLst/>
              <a:cxnLst/>
              <a:rect l="l" t="t" r="r" b="b"/>
              <a:pathLst>
                <a:path w="12971" h="8224" extrusionOk="0">
                  <a:moveTo>
                    <a:pt x="12971" y="1"/>
                  </a:moveTo>
                  <a:lnTo>
                    <a:pt x="12971" y="1"/>
                  </a:lnTo>
                  <a:cubicBezTo>
                    <a:pt x="4129" y="1141"/>
                    <a:pt x="1" y="8103"/>
                    <a:pt x="1" y="8103"/>
                  </a:cubicBezTo>
                  <a:cubicBezTo>
                    <a:pt x="487" y="8184"/>
                    <a:pt x="994" y="8223"/>
                    <a:pt x="1513" y="8223"/>
                  </a:cubicBezTo>
                  <a:cubicBezTo>
                    <a:pt x="6152" y="8223"/>
                    <a:pt x="11779" y="5072"/>
                    <a:pt x="12971" y="1"/>
                  </a:cubicBez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2" name="Google Shape;3062;p104"/>
            <p:cNvSpPr/>
            <p:nvPr/>
          </p:nvSpPr>
          <p:spPr>
            <a:xfrm>
              <a:off x="5217622" y="2710070"/>
              <a:ext cx="221149" cy="351663"/>
            </a:xfrm>
            <a:custGeom>
              <a:avLst/>
              <a:gdLst/>
              <a:ahLst/>
              <a:cxnLst/>
              <a:rect l="l" t="t" r="r" b="b"/>
              <a:pathLst>
                <a:path w="8196" h="13033" extrusionOk="0">
                  <a:moveTo>
                    <a:pt x="6470" y="1"/>
                  </a:moveTo>
                  <a:lnTo>
                    <a:pt x="371" y="678"/>
                  </a:lnTo>
                  <a:cubicBezTo>
                    <a:pt x="93" y="3667"/>
                    <a:pt x="1" y="6809"/>
                    <a:pt x="32" y="9705"/>
                  </a:cubicBezTo>
                  <a:cubicBezTo>
                    <a:pt x="32" y="10876"/>
                    <a:pt x="63" y="11985"/>
                    <a:pt x="124" y="13032"/>
                  </a:cubicBezTo>
                  <a:cubicBezTo>
                    <a:pt x="4191" y="12724"/>
                    <a:pt x="7179" y="8257"/>
                    <a:pt x="8196" y="6501"/>
                  </a:cubicBezTo>
                  <a:lnTo>
                    <a:pt x="8072" y="6008"/>
                  </a:lnTo>
                  <a:lnTo>
                    <a:pt x="6470" y="1"/>
                  </a:lnTo>
                  <a:close/>
                </a:path>
              </a:pathLst>
            </a:custGeom>
            <a:solidFill>
              <a:srgbClr val="AC63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3" name="Google Shape;3063;p104"/>
            <p:cNvSpPr/>
            <p:nvPr/>
          </p:nvSpPr>
          <p:spPr>
            <a:xfrm>
              <a:off x="5623294" y="2382543"/>
              <a:ext cx="230296" cy="138852"/>
            </a:xfrm>
            <a:custGeom>
              <a:avLst/>
              <a:gdLst/>
              <a:ahLst/>
              <a:cxnLst/>
              <a:rect l="l" t="t" r="r" b="b"/>
              <a:pathLst>
                <a:path w="8535" h="5146" extrusionOk="0">
                  <a:moveTo>
                    <a:pt x="93" y="1"/>
                  </a:moveTo>
                  <a:lnTo>
                    <a:pt x="1" y="5145"/>
                  </a:lnTo>
                  <a:lnTo>
                    <a:pt x="1" y="5145"/>
                  </a:lnTo>
                  <a:lnTo>
                    <a:pt x="7394" y="3174"/>
                  </a:lnTo>
                  <a:cubicBezTo>
                    <a:pt x="8103" y="2989"/>
                    <a:pt x="8534" y="2280"/>
                    <a:pt x="8380" y="1572"/>
                  </a:cubicBezTo>
                  <a:cubicBezTo>
                    <a:pt x="8257" y="986"/>
                    <a:pt x="7764" y="555"/>
                    <a:pt x="7148" y="524"/>
                  </a:cubicBezTo>
                  <a:lnTo>
                    <a:pt x="9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4" name="Google Shape;3064;p104"/>
            <p:cNvSpPr/>
            <p:nvPr/>
          </p:nvSpPr>
          <p:spPr>
            <a:xfrm>
              <a:off x="5235080" y="2409986"/>
              <a:ext cx="398208" cy="323574"/>
            </a:xfrm>
            <a:custGeom>
              <a:avLst/>
              <a:gdLst/>
              <a:ahLst/>
              <a:cxnLst/>
              <a:rect l="l" t="t" r="r" b="b"/>
              <a:pathLst>
                <a:path w="14758" h="11992" extrusionOk="0">
                  <a:moveTo>
                    <a:pt x="5546" y="0"/>
                  </a:moveTo>
                  <a:lnTo>
                    <a:pt x="1" y="9427"/>
                  </a:lnTo>
                  <a:cubicBezTo>
                    <a:pt x="1726" y="11214"/>
                    <a:pt x="3277" y="11991"/>
                    <a:pt x="4799" y="11991"/>
                  </a:cubicBezTo>
                  <a:cubicBezTo>
                    <a:pt x="7843" y="11991"/>
                    <a:pt x="10773" y="8883"/>
                    <a:pt x="14757" y="4529"/>
                  </a:cubicBezTo>
                  <a:lnTo>
                    <a:pt x="5546" y="0"/>
                  </a:ln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5" name="Google Shape;3065;p104"/>
            <p:cNvSpPr/>
            <p:nvPr/>
          </p:nvSpPr>
          <p:spPr>
            <a:xfrm>
              <a:off x="5656564" y="2180544"/>
              <a:ext cx="300099" cy="596043"/>
            </a:xfrm>
            <a:custGeom>
              <a:avLst/>
              <a:gdLst/>
              <a:ahLst/>
              <a:cxnLst/>
              <a:rect l="l" t="t" r="r" b="b"/>
              <a:pathLst>
                <a:path w="11122" h="22090" fill="none" extrusionOk="0">
                  <a:moveTo>
                    <a:pt x="1972" y="21689"/>
                  </a:moveTo>
                  <a:lnTo>
                    <a:pt x="1972" y="21689"/>
                  </a:lnTo>
                  <a:cubicBezTo>
                    <a:pt x="709" y="21257"/>
                    <a:pt x="0" y="19871"/>
                    <a:pt x="431" y="18608"/>
                  </a:cubicBezTo>
                  <a:lnTo>
                    <a:pt x="6469" y="1"/>
                  </a:lnTo>
                  <a:lnTo>
                    <a:pt x="11121" y="1510"/>
                  </a:lnTo>
                  <a:lnTo>
                    <a:pt x="5052" y="20118"/>
                  </a:lnTo>
                  <a:cubicBezTo>
                    <a:pt x="4652" y="21411"/>
                    <a:pt x="3266" y="22089"/>
                    <a:pt x="1972" y="21689"/>
                  </a:cubicBezTo>
                  <a:close/>
                </a:path>
              </a:pathLst>
            </a:custGeom>
            <a:noFill/>
            <a:ln w="10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6" name="Google Shape;3066;p104"/>
            <p:cNvSpPr/>
            <p:nvPr/>
          </p:nvSpPr>
          <p:spPr>
            <a:xfrm>
              <a:off x="5688972" y="2543824"/>
              <a:ext cx="133024" cy="195650"/>
            </a:xfrm>
            <a:custGeom>
              <a:avLst/>
              <a:gdLst/>
              <a:ahLst/>
              <a:cxnLst/>
              <a:rect l="l" t="t" r="r" b="b"/>
              <a:pathLst>
                <a:path w="4930" h="7251" extrusionOk="0">
                  <a:moveTo>
                    <a:pt x="4930" y="0"/>
                  </a:moveTo>
                  <a:lnTo>
                    <a:pt x="1325" y="2095"/>
                  </a:lnTo>
                  <a:lnTo>
                    <a:pt x="216" y="5422"/>
                  </a:lnTo>
                  <a:cubicBezTo>
                    <a:pt x="0" y="6162"/>
                    <a:pt x="401" y="6932"/>
                    <a:pt x="1110" y="7178"/>
                  </a:cubicBezTo>
                  <a:cubicBezTo>
                    <a:pt x="1257" y="7228"/>
                    <a:pt x="1408" y="7251"/>
                    <a:pt x="1555" y="7251"/>
                  </a:cubicBezTo>
                  <a:cubicBezTo>
                    <a:pt x="2146" y="7251"/>
                    <a:pt x="2693" y="6876"/>
                    <a:pt x="2866" y="6285"/>
                  </a:cubicBezTo>
                  <a:lnTo>
                    <a:pt x="49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7" name="Google Shape;3067;p104"/>
            <p:cNvSpPr/>
            <p:nvPr/>
          </p:nvSpPr>
          <p:spPr>
            <a:xfrm>
              <a:off x="5807834" y="2172233"/>
              <a:ext cx="172094" cy="56555"/>
            </a:xfrm>
            <a:custGeom>
              <a:avLst/>
              <a:gdLst/>
              <a:ahLst/>
              <a:cxnLst/>
              <a:rect l="l" t="t" r="r" b="b"/>
              <a:pathLst>
                <a:path w="6378" h="2096" fill="none" extrusionOk="0">
                  <a:moveTo>
                    <a:pt x="1" y="0"/>
                  </a:moveTo>
                  <a:lnTo>
                    <a:pt x="6378" y="2095"/>
                  </a:lnTo>
                </a:path>
              </a:pathLst>
            </a:custGeom>
            <a:noFill/>
            <a:ln w="10000" cap="rnd" cmpd="sng">
              <a:solidFill>
                <a:srgbClr val="DBDB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8" name="Google Shape;3068;p104"/>
            <p:cNvSpPr/>
            <p:nvPr/>
          </p:nvSpPr>
          <p:spPr>
            <a:xfrm>
              <a:off x="5235080" y="2247463"/>
              <a:ext cx="647580" cy="458190"/>
            </a:xfrm>
            <a:custGeom>
              <a:avLst/>
              <a:gdLst/>
              <a:ahLst/>
              <a:cxnLst/>
              <a:rect l="l" t="t" r="r" b="b"/>
              <a:pathLst>
                <a:path w="24000" h="16981" extrusionOk="0">
                  <a:moveTo>
                    <a:pt x="17456" y="0"/>
                  </a:moveTo>
                  <a:cubicBezTo>
                    <a:pt x="17316" y="0"/>
                    <a:pt x="17176" y="16"/>
                    <a:pt x="17037" y="47"/>
                  </a:cubicBezTo>
                  <a:lnTo>
                    <a:pt x="8288" y="3312"/>
                  </a:lnTo>
                  <a:cubicBezTo>
                    <a:pt x="7302" y="3682"/>
                    <a:pt x="6501" y="4390"/>
                    <a:pt x="5977" y="5315"/>
                  </a:cubicBezTo>
                  <a:lnTo>
                    <a:pt x="1" y="15419"/>
                  </a:lnTo>
                  <a:cubicBezTo>
                    <a:pt x="495" y="16372"/>
                    <a:pt x="1665" y="16981"/>
                    <a:pt x="3263" y="16981"/>
                  </a:cubicBezTo>
                  <a:cubicBezTo>
                    <a:pt x="4456" y="16981"/>
                    <a:pt x="5889" y="16641"/>
                    <a:pt x="7456" y="15851"/>
                  </a:cubicBezTo>
                  <a:cubicBezTo>
                    <a:pt x="11523" y="14156"/>
                    <a:pt x="15096" y="6023"/>
                    <a:pt x="15096" y="6023"/>
                  </a:cubicBezTo>
                  <a:lnTo>
                    <a:pt x="17807" y="3959"/>
                  </a:lnTo>
                  <a:lnTo>
                    <a:pt x="22213" y="6208"/>
                  </a:lnTo>
                  <a:cubicBezTo>
                    <a:pt x="22367" y="6290"/>
                    <a:pt x="22538" y="6331"/>
                    <a:pt x="22710" y="6331"/>
                  </a:cubicBezTo>
                  <a:cubicBezTo>
                    <a:pt x="23055" y="6331"/>
                    <a:pt x="23404" y="6167"/>
                    <a:pt x="23630" y="5838"/>
                  </a:cubicBezTo>
                  <a:cubicBezTo>
                    <a:pt x="24000" y="5376"/>
                    <a:pt x="23845" y="4668"/>
                    <a:pt x="23383" y="4298"/>
                  </a:cubicBezTo>
                  <a:lnTo>
                    <a:pt x="18608" y="416"/>
                  </a:lnTo>
                  <a:cubicBezTo>
                    <a:pt x="18285" y="139"/>
                    <a:pt x="17875" y="0"/>
                    <a:pt x="174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9" name="Google Shape;3069;p104"/>
            <p:cNvSpPr/>
            <p:nvPr/>
          </p:nvSpPr>
          <p:spPr>
            <a:xfrm>
              <a:off x="5415466" y="2373396"/>
              <a:ext cx="303445" cy="284288"/>
            </a:xfrm>
            <a:custGeom>
              <a:avLst/>
              <a:gdLst/>
              <a:ahLst/>
              <a:cxnLst/>
              <a:rect l="l" t="t" r="r" b="b"/>
              <a:pathLst>
                <a:path w="11246" h="10536" extrusionOk="0">
                  <a:moveTo>
                    <a:pt x="3205" y="1"/>
                  </a:moveTo>
                  <a:lnTo>
                    <a:pt x="1" y="9397"/>
                  </a:lnTo>
                  <a:cubicBezTo>
                    <a:pt x="1" y="9397"/>
                    <a:pt x="3211" y="10536"/>
                    <a:pt x="4553" y="10536"/>
                  </a:cubicBezTo>
                  <a:cubicBezTo>
                    <a:pt x="4675" y="10536"/>
                    <a:pt x="4781" y="10527"/>
                    <a:pt x="4868" y="10506"/>
                  </a:cubicBezTo>
                  <a:cubicBezTo>
                    <a:pt x="5885" y="10290"/>
                    <a:pt x="7210" y="8658"/>
                    <a:pt x="5515" y="7240"/>
                  </a:cubicBezTo>
                  <a:lnTo>
                    <a:pt x="5515" y="7240"/>
                  </a:lnTo>
                  <a:cubicBezTo>
                    <a:pt x="5858" y="7330"/>
                    <a:pt x="6179" y="7376"/>
                    <a:pt x="6481" y="7376"/>
                  </a:cubicBezTo>
                  <a:cubicBezTo>
                    <a:pt x="7534" y="7376"/>
                    <a:pt x="8343" y="6809"/>
                    <a:pt x="8966" y="5515"/>
                  </a:cubicBezTo>
                  <a:cubicBezTo>
                    <a:pt x="10814" y="5084"/>
                    <a:pt x="11246" y="2835"/>
                    <a:pt x="9089" y="463"/>
                  </a:cubicBezTo>
                  <a:lnTo>
                    <a:pt x="3205" y="1"/>
                  </a:lnTo>
                  <a:close/>
                </a:path>
              </a:pathLst>
            </a:custGeom>
            <a:solidFill>
              <a:srgbClr val="2C0D4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0" name="Google Shape;3070;p104"/>
            <p:cNvSpPr/>
            <p:nvPr/>
          </p:nvSpPr>
          <p:spPr>
            <a:xfrm>
              <a:off x="5527691" y="2330060"/>
              <a:ext cx="119613" cy="44359"/>
            </a:xfrm>
            <a:custGeom>
              <a:avLst/>
              <a:gdLst/>
              <a:ahLst/>
              <a:cxnLst/>
              <a:rect l="l" t="t" r="r" b="b"/>
              <a:pathLst>
                <a:path w="4433" h="1644" extrusionOk="0">
                  <a:moveTo>
                    <a:pt x="370" y="0"/>
                  </a:moveTo>
                  <a:cubicBezTo>
                    <a:pt x="289" y="0"/>
                    <a:pt x="207" y="2"/>
                    <a:pt x="124" y="5"/>
                  </a:cubicBezTo>
                  <a:cubicBezTo>
                    <a:pt x="1" y="5"/>
                    <a:pt x="1" y="251"/>
                    <a:pt x="124" y="251"/>
                  </a:cubicBezTo>
                  <a:cubicBezTo>
                    <a:pt x="864" y="282"/>
                    <a:pt x="1634" y="405"/>
                    <a:pt x="2311" y="713"/>
                  </a:cubicBezTo>
                  <a:cubicBezTo>
                    <a:pt x="2650" y="867"/>
                    <a:pt x="2958" y="1021"/>
                    <a:pt x="3297" y="1175"/>
                  </a:cubicBezTo>
                  <a:cubicBezTo>
                    <a:pt x="3636" y="1360"/>
                    <a:pt x="3944" y="1514"/>
                    <a:pt x="4314" y="1638"/>
                  </a:cubicBezTo>
                  <a:cubicBezTo>
                    <a:pt x="4322" y="1642"/>
                    <a:pt x="4331" y="1644"/>
                    <a:pt x="4339" y="1644"/>
                  </a:cubicBezTo>
                  <a:cubicBezTo>
                    <a:pt x="4391" y="1644"/>
                    <a:pt x="4433" y="1568"/>
                    <a:pt x="4406" y="1514"/>
                  </a:cubicBezTo>
                  <a:cubicBezTo>
                    <a:pt x="4160" y="1175"/>
                    <a:pt x="3913" y="960"/>
                    <a:pt x="3575" y="744"/>
                  </a:cubicBezTo>
                  <a:cubicBezTo>
                    <a:pt x="3205" y="529"/>
                    <a:pt x="2835" y="405"/>
                    <a:pt x="2435" y="282"/>
                  </a:cubicBezTo>
                  <a:cubicBezTo>
                    <a:pt x="1744" y="116"/>
                    <a:pt x="1078" y="0"/>
                    <a:pt x="37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1" name="Google Shape;3071;p104"/>
            <p:cNvSpPr/>
            <p:nvPr/>
          </p:nvSpPr>
          <p:spPr>
            <a:xfrm>
              <a:off x="5498845" y="2427957"/>
              <a:ext cx="156229" cy="67240"/>
            </a:xfrm>
            <a:custGeom>
              <a:avLst/>
              <a:gdLst/>
              <a:ahLst/>
              <a:cxnLst/>
              <a:rect l="l" t="t" r="r" b="b"/>
              <a:pathLst>
                <a:path w="5790" h="2492" extrusionOk="0">
                  <a:moveTo>
                    <a:pt x="1441" y="1"/>
                  </a:moveTo>
                  <a:cubicBezTo>
                    <a:pt x="1008" y="1"/>
                    <a:pt x="572" y="48"/>
                    <a:pt x="146" y="135"/>
                  </a:cubicBezTo>
                  <a:cubicBezTo>
                    <a:pt x="1" y="164"/>
                    <a:pt x="20" y="384"/>
                    <a:pt x="151" y="384"/>
                  </a:cubicBezTo>
                  <a:cubicBezTo>
                    <a:pt x="159" y="384"/>
                    <a:pt x="168" y="384"/>
                    <a:pt x="177" y="382"/>
                  </a:cubicBezTo>
                  <a:cubicBezTo>
                    <a:pt x="421" y="345"/>
                    <a:pt x="664" y="327"/>
                    <a:pt x="904" y="327"/>
                  </a:cubicBezTo>
                  <a:cubicBezTo>
                    <a:pt x="1664" y="327"/>
                    <a:pt x="2401" y="501"/>
                    <a:pt x="3103" y="782"/>
                  </a:cubicBezTo>
                  <a:cubicBezTo>
                    <a:pt x="3565" y="967"/>
                    <a:pt x="3997" y="1183"/>
                    <a:pt x="4397" y="1460"/>
                  </a:cubicBezTo>
                  <a:cubicBezTo>
                    <a:pt x="4613" y="1583"/>
                    <a:pt x="4798" y="1737"/>
                    <a:pt x="4952" y="1922"/>
                  </a:cubicBezTo>
                  <a:cubicBezTo>
                    <a:pt x="5044" y="1984"/>
                    <a:pt x="5136" y="2076"/>
                    <a:pt x="5229" y="2169"/>
                  </a:cubicBezTo>
                  <a:cubicBezTo>
                    <a:pt x="5321" y="2261"/>
                    <a:pt x="5475" y="2323"/>
                    <a:pt x="5537" y="2446"/>
                  </a:cubicBezTo>
                  <a:cubicBezTo>
                    <a:pt x="5561" y="2478"/>
                    <a:pt x="5592" y="2492"/>
                    <a:pt x="5623" y="2492"/>
                  </a:cubicBezTo>
                  <a:cubicBezTo>
                    <a:pt x="5708" y="2492"/>
                    <a:pt x="5790" y="2390"/>
                    <a:pt x="5722" y="2323"/>
                  </a:cubicBezTo>
                  <a:cubicBezTo>
                    <a:pt x="5629" y="2230"/>
                    <a:pt x="5568" y="2076"/>
                    <a:pt x="5506" y="1953"/>
                  </a:cubicBezTo>
                  <a:cubicBezTo>
                    <a:pt x="5414" y="1860"/>
                    <a:pt x="5352" y="1737"/>
                    <a:pt x="5260" y="1645"/>
                  </a:cubicBezTo>
                  <a:cubicBezTo>
                    <a:pt x="5075" y="1460"/>
                    <a:pt x="4890" y="1306"/>
                    <a:pt x="4674" y="1152"/>
                  </a:cubicBezTo>
                  <a:cubicBezTo>
                    <a:pt x="4274" y="813"/>
                    <a:pt x="3812" y="505"/>
                    <a:pt x="3288" y="320"/>
                  </a:cubicBezTo>
                  <a:cubicBezTo>
                    <a:pt x="2703" y="101"/>
                    <a:pt x="2074" y="1"/>
                    <a:pt x="14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2" name="Google Shape;3072;p104"/>
            <p:cNvSpPr/>
            <p:nvPr/>
          </p:nvSpPr>
          <p:spPr>
            <a:xfrm>
              <a:off x="5482817" y="2523047"/>
              <a:ext cx="86479" cy="27603"/>
            </a:xfrm>
            <a:custGeom>
              <a:avLst/>
              <a:gdLst/>
              <a:ahLst/>
              <a:cxnLst/>
              <a:rect l="l" t="t" r="r" b="b"/>
              <a:pathLst>
                <a:path w="3205" h="1023" extrusionOk="0">
                  <a:moveTo>
                    <a:pt x="185" y="0"/>
                  </a:moveTo>
                  <a:cubicBezTo>
                    <a:pt x="31" y="0"/>
                    <a:pt x="0" y="216"/>
                    <a:pt x="154" y="246"/>
                  </a:cubicBezTo>
                  <a:cubicBezTo>
                    <a:pt x="678" y="339"/>
                    <a:pt x="1171" y="462"/>
                    <a:pt x="1664" y="647"/>
                  </a:cubicBezTo>
                  <a:cubicBezTo>
                    <a:pt x="1910" y="739"/>
                    <a:pt x="2126" y="832"/>
                    <a:pt x="2403" y="893"/>
                  </a:cubicBezTo>
                  <a:cubicBezTo>
                    <a:pt x="2589" y="947"/>
                    <a:pt x="2799" y="1023"/>
                    <a:pt x="3011" y="1023"/>
                  </a:cubicBezTo>
                  <a:cubicBezTo>
                    <a:pt x="3044" y="1023"/>
                    <a:pt x="3078" y="1021"/>
                    <a:pt x="3112" y="1017"/>
                  </a:cubicBezTo>
                  <a:cubicBezTo>
                    <a:pt x="3204" y="1017"/>
                    <a:pt x="3204" y="924"/>
                    <a:pt x="3173" y="863"/>
                  </a:cubicBezTo>
                  <a:cubicBezTo>
                    <a:pt x="3112" y="739"/>
                    <a:pt x="2989" y="678"/>
                    <a:pt x="2896" y="616"/>
                  </a:cubicBezTo>
                  <a:cubicBezTo>
                    <a:pt x="2773" y="524"/>
                    <a:pt x="2650" y="462"/>
                    <a:pt x="2527" y="401"/>
                  </a:cubicBezTo>
                  <a:cubicBezTo>
                    <a:pt x="2280" y="277"/>
                    <a:pt x="2034" y="216"/>
                    <a:pt x="1756" y="185"/>
                  </a:cubicBezTo>
                  <a:cubicBezTo>
                    <a:pt x="1263" y="62"/>
                    <a:pt x="709" y="31"/>
                    <a:pt x="1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3" name="Google Shape;3073;p104"/>
            <p:cNvSpPr/>
            <p:nvPr/>
          </p:nvSpPr>
          <p:spPr>
            <a:xfrm>
              <a:off x="5292447" y="2637188"/>
              <a:ext cx="171528" cy="87666"/>
            </a:xfrm>
            <a:custGeom>
              <a:avLst/>
              <a:gdLst/>
              <a:ahLst/>
              <a:cxnLst/>
              <a:rect l="l" t="t" r="r" b="b"/>
              <a:pathLst>
                <a:path w="6357" h="3249" extrusionOk="0">
                  <a:moveTo>
                    <a:pt x="5672" y="1"/>
                  </a:moveTo>
                  <a:cubicBezTo>
                    <a:pt x="5315" y="1"/>
                    <a:pt x="4956" y="160"/>
                    <a:pt x="4683" y="391"/>
                  </a:cubicBezTo>
                  <a:cubicBezTo>
                    <a:pt x="4160" y="822"/>
                    <a:pt x="3944" y="1500"/>
                    <a:pt x="3420" y="1931"/>
                  </a:cubicBezTo>
                  <a:cubicBezTo>
                    <a:pt x="3020" y="2301"/>
                    <a:pt x="2496" y="2517"/>
                    <a:pt x="1941" y="2578"/>
                  </a:cubicBezTo>
                  <a:cubicBezTo>
                    <a:pt x="1827" y="2591"/>
                    <a:pt x="1717" y="2599"/>
                    <a:pt x="1608" y="2599"/>
                  </a:cubicBezTo>
                  <a:cubicBezTo>
                    <a:pt x="1455" y="2599"/>
                    <a:pt x="1303" y="2584"/>
                    <a:pt x="1140" y="2548"/>
                  </a:cubicBezTo>
                  <a:cubicBezTo>
                    <a:pt x="917" y="2498"/>
                    <a:pt x="673" y="2368"/>
                    <a:pt x="426" y="2368"/>
                  </a:cubicBezTo>
                  <a:cubicBezTo>
                    <a:pt x="366" y="2368"/>
                    <a:pt x="307" y="2376"/>
                    <a:pt x="247" y="2394"/>
                  </a:cubicBezTo>
                  <a:cubicBezTo>
                    <a:pt x="31" y="2455"/>
                    <a:pt x="1" y="2702"/>
                    <a:pt x="93" y="2856"/>
                  </a:cubicBezTo>
                  <a:cubicBezTo>
                    <a:pt x="247" y="3133"/>
                    <a:pt x="617" y="3164"/>
                    <a:pt x="894" y="3225"/>
                  </a:cubicBezTo>
                  <a:cubicBezTo>
                    <a:pt x="1033" y="3241"/>
                    <a:pt x="1171" y="3248"/>
                    <a:pt x="1310" y="3248"/>
                  </a:cubicBezTo>
                  <a:cubicBezTo>
                    <a:pt x="1448" y="3248"/>
                    <a:pt x="1587" y="3241"/>
                    <a:pt x="1726" y="3225"/>
                  </a:cubicBezTo>
                  <a:cubicBezTo>
                    <a:pt x="2280" y="3164"/>
                    <a:pt x="2835" y="2979"/>
                    <a:pt x="3328" y="2702"/>
                  </a:cubicBezTo>
                  <a:cubicBezTo>
                    <a:pt x="3851" y="2394"/>
                    <a:pt x="4190" y="1962"/>
                    <a:pt x="4529" y="1439"/>
                  </a:cubicBezTo>
                  <a:cubicBezTo>
                    <a:pt x="4795" y="1040"/>
                    <a:pt x="5221" y="367"/>
                    <a:pt x="5748" y="367"/>
                  </a:cubicBezTo>
                  <a:cubicBezTo>
                    <a:pt x="5832" y="367"/>
                    <a:pt x="5919" y="384"/>
                    <a:pt x="6008" y="422"/>
                  </a:cubicBezTo>
                  <a:cubicBezTo>
                    <a:pt x="6029" y="428"/>
                    <a:pt x="6050" y="431"/>
                    <a:pt x="6069" y="431"/>
                  </a:cubicBezTo>
                  <a:cubicBezTo>
                    <a:pt x="6250" y="431"/>
                    <a:pt x="6356" y="197"/>
                    <a:pt x="6162" y="114"/>
                  </a:cubicBezTo>
                  <a:cubicBezTo>
                    <a:pt x="6005" y="35"/>
                    <a:pt x="5839" y="1"/>
                    <a:pt x="56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4" name="Google Shape;3074;p104"/>
            <p:cNvSpPr/>
            <p:nvPr/>
          </p:nvSpPr>
          <p:spPr>
            <a:xfrm>
              <a:off x="5199354" y="2663524"/>
              <a:ext cx="226950" cy="233102"/>
            </a:xfrm>
            <a:custGeom>
              <a:avLst/>
              <a:gdLst/>
              <a:ahLst/>
              <a:cxnLst/>
              <a:rect l="l" t="t" r="r" b="b"/>
              <a:pathLst>
                <a:path w="8411" h="8639" extrusionOk="0">
                  <a:moveTo>
                    <a:pt x="1325" y="0"/>
                  </a:moveTo>
                  <a:lnTo>
                    <a:pt x="0" y="8226"/>
                  </a:lnTo>
                  <a:cubicBezTo>
                    <a:pt x="923" y="8520"/>
                    <a:pt x="1800" y="8639"/>
                    <a:pt x="2615" y="8639"/>
                  </a:cubicBezTo>
                  <a:cubicBezTo>
                    <a:pt x="6071" y="8639"/>
                    <a:pt x="8410" y="6501"/>
                    <a:pt x="8410" y="6501"/>
                  </a:cubicBezTo>
                  <a:lnTo>
                    <a:pt x="7147" y="1756"/>
                  </a:lnTo>
                  <a:lnTo>
                    <a:pt x="132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5" name="Google Shape;3075;p104"/>
            <p:cNvSpPr/>
            <p:nvPr/>
          </p:nvSpPr>
          <p:spPr>
            <a:xfrm>
              <a:off x="5626612" y="3111425"/>
              <a:ext cx="248239" cy="393135"/>
            </a:xfrm>
            <a:custGeom>
              <a:avLst/>
              <a:gdLst/>
              <a:ahLst/>
              <a:cxnLst/>
              <a:rect l="l" t="t" r="r" b="b"/>
              <a:pathLst>
                <a:path w="9200" h="14570" extrusionOk="0">
                  <a:moveTo>
                    <a:pt x="482" y="0"/>
                  </a:moveTo>
                  <a:cubicBezTo>
                    <a:pt x="434" y="0"/>
                    <a:pt x="387" y="2"/>
                    <a:pt x="340" y="6"/>
                  </a:cubicBezTo>
                  <a:cubicBezTo>
                    <a:pt x="186" y="37"/>
                    <a:pt x="63" y="130"/>
                    <a:pt x="32" y="284"/>
                  </a:cubicBezTo>
                  <a:cubicBezTo>
                    <a:pt x="32" y="284"/>
                    <a:pt x="1" y="284"/>
                    <a:pt x="1" y="315"/>
                  </a:cubicBezTo>
                  <a:cubicBezTo>
                    <a:pt x="1" y="315"/>
                    <a:pt x="1" y="345"/>
                    <a:pt x="1" y="345"/>
                  </a:cubicBezTo>
                  <a:cubicBezTo>
                    <a:pt x="1" y="438"/>
                    <a:pt x="1" y="561"/>
                    <a:pt x="93" y="653"/>
                  </a:cubicBezTo>
                  <a:cubicBezTo>
                    <a:pt x="494" y="1023"/>
                    <a:pt x="894" y="1362"/>
                    <a:pt x="1295" y="1732"/>
                  </a:cubicBezTo>
                  <a:cubicBezTo>
                    <a:pt x="1695" y="2071"/>
                    <a:pt x="2065" y="2471"/>
                    <a:pt x="2435" y="2841"/>
                  </a:cubicBezTo>
                  <a:cubicBezTo>
                    <a:pt x="3174" y="3611"/>
                    <a:pt x="3883" y="4443"/>
                    <a:pt x="4499" y="5305"/>
                  </a:cubicBezTo>
                  <a:cubicBezTo>
                    <a:pt x="5762" y="7030"/>
                    <a:pt x="6871" y="8971"/>
                    <a:pt x="7672" y="10943"/>
                  </a:cubicBezTo>
                  <a:cubicBezTo>
                    <a:pt x="8134" y="12083"/>
                    <a:pt x="8535" y="13254"/>
                    <a:pt x="8812" y="14424"/>
                  </a:cubicBezTo>
                  <a:cubicBezTo>
                    <a:pt x="8824" y="14525"/>
                    <a:pt x="8894" y="14569"/>
                    <a:pt x="8969" y="14569"/>
                  </a:cubicBezTo>
                  <a:cubicBezTo>
                    <a:pt x="9078" y="14569"/>
                    <a:pt x="9200" y="14477"/>
                    <a:pt x="9181" y="14332"/>
                  </a:cubicBezTo>
                  <a:cubicBezTo>
                    <a:pt x="8719" y="12175"/>
                    <a:pt x="8042" y="10050"/>
                    <a:pt x="7087" y="8078"/>
                  </a:cubicBezTo>
                  <a:cubicBezTo>
                    <a:pt x="6101" y="6106"/>
                    <a:pt x="4776" y="4258"/>
                    <a:pt x="3297" y="2625"/>
                  </a:cubicBezTo>
                  <a:cubicBezTo>
                    <a:pt x="2897" y="2194"/>
                    <a:pt x="2466" y="1762"/>
                    <a:pt x="2003" y="1331"/>
                  </a:cubicBezTo>
                  <a:cubicBezTo>
                    <a:pt x="1880" y="1208"/>
                    <a:pt x="1726" y="1085"/>
                    <a:pt x="1603" y="961"/>
                  </a:cubicBezTo>
                  <a:lnTo>
                    <a:pt x="1603" y="961"/>
                  </a:lnTo>
                  <a:cubicBezTo>
                    <a:pt x="1726" y="992"/>
                    <a:pt x="1849" y="992"/>
                    <a:pt x="1973" y="1023"/>
                  </a:cubicBezTo>
                  <a:cubicBezTo>
                    <a:pt x="2558" y="1177"/>
                    <a:pt x="3082" y="1393"/>
                    <a:pt x="3605" y="1639"/>
                  </a:cubicBezTo>
                  <a:cubicBezTo>
                    <a:pt x="4653" y="2163"/>
                    <a:pt x="5669" y="2810"/>
                    <a:pt x="6501" y="3642"/>
                  </a:cubicBezTo>
                  <a:cubicBezTo>
                    <a:pt x="6553" y="3693"/>
                    <a:pt x="6608" y="3715"/>
                    <a:pt x="6660" y="3715"/>
                  </a:cubicBezTo>
                  <a:cubicBezTo>
                    <a:pt x="6823" y="3715"/>
                    <a:pt x="6950" y="3498"/>
                    <a:pt x="6809" y="3334"/>
                  </a:cubicBezTo>
                  <a:cubicBezTo>
                    <a:pt x="6008" y="2348"/>
                    <a:pt x="5115" y="1547"/>
                    <a:pt x="3944" y="961"/>
                  </a:cubicBezTo>
                  <a:cubicBezTo>
                    <a:pt x="3390" y="715"/>
                    <a:pt x="2804" y="469"/>
                    <a:pt x="2219" y="315"/>
                  </a:cubicBezTo>
                  <a:cubicBezTo>
                    <a:pt x="1911" y="222"/>
                    <a:pt x="1634" y="161"/>
                    <a:pt x="1326" y="99"/>
                  </a:cubicBezTo>
                  <a:cubicBezTo>
                    <a:pt x="1061" y="72"/>
                    <a:pt x="773" y="0"/>
                    <a:pt x="48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6" name="Google Shape;3076;p104"/>
            <p:cNvSpPr/>
            <p:nvPr/>
          </p:nvSpPr>
          <p:spPr>
            <a:xfrm>
              <a:off x="5179386" y="3058645"/>
              <a:ext cx="372224" cy="264186"/>
            </a:xfrm>
            <a:custGeom>
              <a:avLst/>
              <a:gdLst/>
              <a:ahLst/>
              <a:cxnLst/>
              <a:rect l="l" t="t" r="r" b="b"/>
              <a:pathLst>
                <a:path w="13795" h="9791" extrusionOk="0">
                  <a:moveTo>
                    <a:pt x="13543" y="1"/>
                  </a:moveTo>
                  <a:cubicBezTo>
                    <a:pt x="13482" y="1"/>
                    <a:pt x="13419" y="25"/>
                    <a:pt x="13371" y="83"/>
                  </a:cubicBezTo>
                  <a:cubicBezTo>
                    <a:pt x="10968" y="3534"/>
                    <a:pt x="7487" y="6275"/>
                    <a:pt x="3636" y="7939"/>
                  </a:cubicBezTo>
                  <a:cubicBezTo>
                    <a:pt x="3112" y="8155"/>
                    <a:pt x="2558" y="8370"/>
                    <a:pt x="2003" y="8555"/>
                  </a:cubicBezTo>
                  <a:cubicBezTo>
                    <a:pt x="1449" y="8740"/>
                    <a:pt x="863" y="8863"/>
                    <a:pt x="278" y="9079"/>
                  </a:cubicBezTo>
                  <a:cubicBezTo>
                    <a:pt x="124" y="9141"/>
                    <a:pt x="1" y="9295"/>
                    <a:pt x="32" y="9479"/>
                  </a:cubicBezTo>
                  <a:cubicBezTo>
                    <a:pt x="32" y="9622"/>
                    <a:pt x="190" y="9791"/>
                    <a:pt x="336" y="9791"/>
                  </a:cubicBezTo>
                  <a:cubicBezTo>
                    <a:pt x="347" y="9791"/>
                    <a:pt x="359" y="9790"/>
                    <a:pt x="370" y="9787"/>
                  </a:cubicBezTo>
                  <a:cubicBezTo>
                    <a:pt x="925" y="9726"/>
                    <a:pt x="1480" y="9541"/>
                    <a:pt x="2003" y="9356"/>
                  </a:cubicBezTo>
                  <a:cubicBezTo>
                    <a:pt x="2527" y="9202"/>
                    <a:pt x="3051" y="8986"/>
                    <a:pt x="3574" y="8771"/>
                  </a:cubicBezTo>
                  <a:cubicBezTo>
                    <a:pt x="4560" y="8370"/>
                    <a:pt x="5546" y="7908"/>
                    <a:pt x="6470" y="7354"/>
                  </a:cubicBezTo>
                  <a:cubicBezTo>
                    <a:pt x="8350" y="6245"/>
                    <a:pt x="10044" y="4828"/>
                    <a:pt x="11492" y="3195"/>
                  </a:cubicBezTo>
                  <a:cubicBezTo>
                    <a:pt x="12324" y="2301"/>
                    <a:pt x="13032" y="1316"/>
                    <a:pt x="13710" y="268"/>
                  </a:cubicBezTo>
                  <a:cubicBezTo>
                    <a:pt x="13795" y="120"/>
                    <a:pt x="13676" y="1"/>
                    <a:pt x="135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077" name="Google Shape;3077;p104"/>
          <p:cNvSpPr/>
          <p:nvPr/>
        </p:nvSpPr>
        <p:spPr>
          <a:xfrm>
            <a:off x="5359100" y="2893575"/>
            <a:ext cx="63550" cy="85950"/>
          </a:xfrm>
          <a:custGeom>
            <a:avLst/>
            <a:gdLst/>
            <a:ahLst/>
            <a:cxnLst/>
            <a:rect l="l" t="t" r="r" b="b"/>
            <a:pathLst>
              <a:path w="2542" h="3438" extrusionOk="0">
                <a:moveTo>
                  <a:pt x="796" y="1"/>
                </a:moveTo>
                <a:cubicBezTo>
                  <a:pt x="777" y="1"/>
                  <a:pt x="758" y="2"/>
                  <a:pt x="739" y="5"/>
                </a:cubicBezTo>
                <a:cubicBezTo>
                  <a:pt x="524" y="5"/>
                  <a:pt x="370" y="159"/>
                  <a:pt x="247" y="344"/>
                </a:cubicBezTo>
                <a:cubicBezTo>
                  <a:pt x="0" y="714"/>
                  <a:pt x="0" y="1206"/>
                  <a:pt x="123" y="1638"/>
                </a:cubicBezTo>
                <a:cubicBezTo>
                  <a:pt x="247" y="2069"/>
                  <a:pt x="524" y="2439"/>
                  <a:pt x="801" y="2778"/>
                </a:cubicBezTo>
                <a:cubicBezTo>
                  <a:pt x="955" y="2993"/>
                  <a:pt x="1109" y="3209"/>
                  <a:pt x="1356" y="3332"/>
                </a:cubicBezTo>
                <a:cubicBezTo>
                  <a:pt x="1492" y="3405"/>
                  <a:pt x="1616" y="3438"/>
                  <a:pt x="1728" y="3438"/>
                </a:cubicBezTo>
                <a:cubicBezTo>
                  <a:pt x="2278" y="3438"/>
                  <a:pt x="2541" y="2663"/>
                  <a:pt x="2465" y="2100"/>
                </a:cubicBezTo>
                <a:cubicBezTo>
                  <a:pt x="2372" y="1453"/>
                  <a:pt x="1818" y="683"/>
                  <a:pt x="1325" y="251"/>
                </a:cubicBezTo>
                <a:cubicBezTo>
                  <a:pt x="1184" y="139"/>
                  <a:pt x="993" y="1"/>
                  <a:pt x="796"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8" name="Google Shape;3078;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2A1543"/>
                </a:solidFill>
                <a:effectLst/>
                <a:uLnTx/>
                <a:uFillTx/>
                <a:latin typeface="Red Hat Text"/>
                <a:ea typeface="Red Hat Text"/>
                <a:cs typeface="Red Hat Text"/>
                <a:sym typeface="Red Hat Tex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1300" b="0" i="0" u="none" strike="noStrike" kern="0" cap="none" spc="0" normalizeH="0" baseline="0" noProof="0">
              <a:ln>
                <a:noFill/>
              </a:ln>
              <a:solidFill>
                <a:srgbClr val="2A1543"/>
              </a:solidFill>
              <a:effectLst/>
              <a:uLnTx/>
              <a:uFillTx/>
              <a:latin typeface="Red Hat Text"/>
              <a:ea typeface="Red Hat Text"/>
              <a:cs typeface="Red Hat Text"/>
              <a:sym typeface="Red Hat Tex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sp>
        <p:nvSpPr>
          <p:cNvPr id="2643" name="Google Shape;2643;p69"/>
          <p:cNvSpPr txBox="1">
            <a:spLocks noGrp="1"/>
          </p:cNvSpPr>
          <p:nvPr>
            <p:ph type="body" idx="1"/>
          </p:nvPr>
        </p:nvSpPr>
        <p:spPr>
          <a:xfrm>
            <a:off x="720000" y="823600"/>
            <a:ext cx="7704000" cy="33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 </a:t>
            </a:r>
            <a:endParaRPr b="1">
              <a:solidFill>
                <a:schemeClr val="dk1"/>
              </a:solidFill>
            </a:endParaRPr>
          </a:p>
          <a:p>
            <a:pPr marL="457200" lvl="0" indent="-317500" algn="just" rtl="0">
              <a:spcBef>
                <a:spcPts val="200"/>
              </a:spcBef>
              <a:spcAft>
                <a:spcPts val="0"/>
              </a:spcAft>
              <a:buClr>
                <a:schemeClr val="dk1"/>
              </a:buClr>
              <a:buSzPts val="1400"/>
              <a:buChar char="➔"/>
            </a:pPr>
            <a:r>
              <a:rPr lang="en" sz="1400" b="1">
                <a:solidFill>
                  <a:schemeClr val="dk1"/>
                </a:solidFill>
              </a:rPr>
              <a:t>In local alignment a small seed is uncovered that can be used to quickly extend the alignment.</a:t>
            </a:r>
            <a:endParaRPr sz="1400" b="1">
              <a:solidFill>
                <a:schemeClr val="dk1"/>
              </a:solidFill>
            </a:endParaRPr>
          </a:p>
          <a:p>
            <a:pPr marL="914400" lvl="0" indent="0" algn="just" rtl="0">
              <a:spcBef>
                <a:spcPts val="200"/>
              </a:spcBef>
              <a:spcAft>
                <a:spcPts val="0"/>
              </a:spcAft>
              <a:buNone/>
            </a:pPr>
            <a:endParaRPr sz="1400" b="1">
              <a:solidFill>
                <a:schemeClr val="dk1"/>
              </a:solidFill>
            </a:endParaRPr>
          </a:p>
          <a:p>
            <a:pPr marL="914400" lvl="0" indent="0" algn="just" rtl="0">
              <a:spcBef>
                <a:spcPts val="200"/>
              </a:spcBef>
              <a:spcAft>
                <a:spcPts val="0"/>
              </a:spcAft>
              <a:buNone/>
            </a:pPr>
            <a:r>
              <a:rPr lang="en" sz="1400" b="1">
                <a:solidFill>
                  <a:schemeClr val="dk1"/>
                </a:solidFill>
              </a:rPr>
              <a:t>The initial seed for the alignment:</a:t>
            </a:r>
            <a:endParaRPr sz="1400" b="1">
              <a:solidFill>
                <a:schemeClr val="dk1"/>
              </a:solidFill>
            </a:endParaRPr>
          </a:p>
          <a:p>
            <a:pPr marL="914400" lvl="0" indent="0" algn="just" rtl="0">
              <a:spcBef>
                <a:spcPts val="200"/>
              </a:spcBef>
              <a:spcAft>
                <a:spcPts val="0"/>
              </a:spcAft>
              <a:buNone/>
            </a:pPr>
            <a:endParaRPr sz="1400" b="1">
              <a:solidFill>
                <a:schemeClr val="dk1"/>
              </a:solidFill>
            </a:endParaRPr>
          </a:p>
          <a:p>
            <a:pPr marL="914400" lvl="0" indent="0" algn="just" rtl="0">
              <a:spcBef>
                <a:spcPts val="200"/>
              </a:spcBef>
              <a:spcAft>
                <a:spcPts val="0"/>
              </a:spcAft>
              <a:buNone/>
            </a:pPr>
            <a:endParaRPr sz="1400" b="1">
              <a:solidFill>
                <a:schemeClr val="dk1"/>
              </a:solidFill>
            </a:endParaRPr>
          </a:p>
          <a:p>
            <a:pPr marL="914400" lvl="0" indent="0" algn="just" rtl="0">
              <a:spcBef>
                <a:spcPts val="200"/>
              </a:spcBef>
              <a:spcAft>
                <a:spcPts val="0"/>
              </a:spcAft>
              <a:buNone/>
            </a:pPr>
            <a:endParaRPr sz="1400" b="1">
              <a:solidFill>
                <a:schemeClr val="dk1"/>
              </a:solidFill>
            </a:endParaRPr>
          </a:p>
          <a:p>
            <a:pPr marL="914400" lvl="0" indent="0" algn="just" rtl="0">
              <a:spcBef>
                <a:spcPts val="200"/>
              </a:spcBef>
              <a:spcAft>
                <a:spcPts val="0"/>
              </a:spcAft>
              <a:buNone/>
            </a:pPr>
            <a:endParaRPr sz="1400" b="1">
              <a:solidFill>
                <a:schemeClr val="dk1"/>
              </a:solidFill>
            </a:endParaRPr>
          </a:p>
          <a:p>
            <a:pPr marL="0" lvl="0" indent="0" algn="just" rtl="0">
              <a:spcBef>
                <a:spcPts val="200"/>
              </a:spcBef>
              <a:spcAft>
                <a:spcPts val="0"/>
              </a:spcAft>
              <a:buNone/>
            </a:pPr>
            <a:r>
              <a:rPr lang="en" sz="1400" b="1">
                <a:solidFill>
                  <a:schemeClr val="dk1"/>
                </a:solidFill>
              </a:rPr>
              <a:t>                     </a:t>
            </a:r>
            <a:endParaRPr sz="1400" b="1">
              <a:solidFill>
                <a:schemeClr val="dk1"/>
              </a:solidFill>
            </a:endParaRPr>
          </a:p>
          <a:p>
            <a:pPr marL="0" lvl="0" indent="0" algn="just" rtl="0">
              <a:spcBef>
                <a:spcPts val="200"/>
              </a:spcBef>
              <a:spcAft>
                <a:spcPts val="0"/>
              </a:spcAft>
              <a:buNone/>
            </a:pPr>
            <a:r>
              <a:rPr lang="en" sz="1400" b="1">
                <a:solidFill>
                  <a:schemeClr val="dk1"/>
                </a:solidFill>
              </a:rPr>
              <a:t>                        Extended alignment:</a:t>
            </a:r>
            <a:endParaRPr sz="1400" b="1">
              <a:solidFill>
                <a:schemeClr val="dk1"/>
              </a:solidFill>
            </a:endParaRPr>
          </a:p>
          <a:p>
            <a:pPr marL="1371600" lvl="0" indent="0" algn="just" rtl="0">
              <a:spcBef>
                <a:spcPts val="200"/>
              </a:spcBef>
              <a:spcAft>
                <a:spcPts val="200"/>
              </a:spcAft>
              <a:buNone/>
            </a:pPr>
            <a:endParaRPr sz="1400" b="1">
              <a:solidFill>
                <a:schemeClr val="dk1"/>
              </a:solidFill>
            </a:endParaRPr>
          </a:p>
        </p:txBody>
      </p:sp>
      <p:pic>
        <p:nvPicPr>
          <p:cNvPr id="2644" name="Google Shape;2644;p69"/>
          <p:cNvPicPr preferRelativeResize="0"/>
          <p:nvPr/>
        </p:nvPicPr>
        <p:blipFill>
          <a:blip r:embed="rId3">
            <a:alphaModFix/>
          </a:blip>
          <a:stretch>
            <a:fillRect/>
          </a:stretch>
        </p:blipFill>
        <p:spPr>
          <a:xfrm>
            <a:off x="2095500" y="2139413"/>
            <a:ext cx="4667250" cy="864670"/>
          </a:xfrm>
          <a:prstGeom prst="rect">
            <a:avLst/>
          </a:prstGeom>
          <a:noFill/>
          <a:ln>
            <a:noFill/>
          </a:ln>
        </p:spPr>
      </p:pic>
      <p:pic>
        <p:nvPicPr>
          <p:cNvPr id="2645" name="Google Shape;2645;p69"/>
          <p:cNvPicPr preferRelativeResize="0"/>
          <p:nvPr/>
        </p:nvPicPr>
        <p:blipFill>
          <a:blip r:embed="rId4">
            <a:alphaModFix/>
          </a:blip>
          <a:stretch>
            <a:fillRect/>
          </a:stretch>
        </p:blipFill>
        <p:spPr>
          <a:xfrm>
            <a:off x="2095500" y="3597375"/>
            <a:ext cx="4667250" cy="895350"/>
          </a:xfrm>
          <a:prstGeom prst="rect">
            <a:avLst/>
          </a:prstGeom>
          <a:noFill/>
          <a:ln>
            <a:noFill/>
          </a:ln>
        </p:spPr>
      </p:pic>
      <p:sp>
        <p:nvSpPr>
          <p:cNvPr id="2646" name="Google Shape;2646;p69"/>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INTRODUCTION (Cont.)</a:t>
            </a:r>
            <a:endParaRPr u="sng"/>
          </a:p>
        </p:txBody>
      </p:sp>
      <p:sp>
        <p:nvSpPr>
          <p:cNvPr id="2647" name="Google Shape;2647;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2652" name="Google Shape;2652;p70"/>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ABOUT BLAST</a:t>
            </a:r>
            <a:endParaRPr u="sng"/>
          </a:p>
        </p:txBody>
      </p:sp>
      <p:sp>
        <p:nvSpPr>
          <p:cNvPr id="2653" name="Google Shape;2653;p70"/>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Char char="➔"/>
            </a:pPr>
            <a:r>
              <a:rPr lang="en" sz="1400" b="1" dirty="0">
                <a:solidFill>
                  <a:schemeClr val="dk1"/>
                </a:solidFill>
              </a:rPr>
              <a:t>The Basic Local Alignment Search Tool (BLAST) finds regions of local similarity between sequences.</a:t>
            </a:r>
            <a:endParaRPr sz="1400" b="1" dirty="0">
              <a:solidFill>
                <a:schemeClr val="dk1"/>
              </a:solidFill>
            </a:endParaRPr>
          </a:p>
          <a:p>
            <a:pPr marL="457200" lvl="0" indent="0" algn="just" rtl="0">
              <a:spcBef>
                <a:spcPts val="200"/>
              </a:spcBef>
              <a:spcAft>
                <a:spcPts val="0"/>
              </a:spcAft>
              <a:buNone/>
            </a:pPr>
            <a:endParaRPr b="1" dirty="0">
              <a:solidFill>
                <a:schemeClr val="dk1"/>
              </a:solidFill>
            </a:endParaRPr>
          </a:p>
          <a:p>
            <a:pPr marL="457200" lvl="0" indent="-336550" algn="just" rtl="0">
              <a:spcBef>
                <a:spcPts val="200"/>
              </a:spcBef>
              <a:spcAft>
                <a:spcPts val="0"/>
              </a:spcAft>
              <a:buClr>
                <a:schemeClr val="dk1"/>
              </a:buClr>
              <a:buSzPts val="1700"/>
              <a:buChar char="➔"/>
            </a:pPr>
            <a:r>
              <a:rPr lang="en" sz="1400" b="1" dirty="0">
                <a:solidFill>
                  <a:schemeClr val="dk1"/>
                </a:solidFill>
              </a:rPr>
              <a:t>Query ---&gt; new sequence</a:t>
            </a:r>
            <a:endParaRPr sz="1400" b="1" dirty="0">
              <a:solidFill>
                <a:schemeClr val="dk1"/>
              </a:solidFill>
            </a:endParaRPr>
          </a:p>
          <a:p>
            <a:pPr marL="0" lvl="0" indent="0" algn="just" rtl="0">
              <a:spcBef>
                <a:spcPts val="200"/>
              </a:spcBef>
              <a:spcAft>
                <a:spcPts val="0"/>
              </a:spcAft>
              <a:buNone/>
            </a:pPr>
            <a:r>
              <a:rPr lang="en" sz="1400" b="1" dirty="0">
                <a:solidFill>
                  <a:schemeClr val="dk1"/>
                </a:solidFill>
              </a:rPr>
              <a:t>           Target ---&gt; set of many old sequences</a:t>
            </a:r>
            <a:endParaRPr sz="1400" b="1" dirty="0">
              <a:solidFill>
                <a:schemeClr val="dk1"/>
              </a:solidFill>
            </a:endParaRPr>
          </a:p>
          <a:p>
            <a:pPr marL="0" lvl="0" indent="0" algn="just" rtl="0">
              <a:spcBef>
                <a:spcPts val="200"/>
              </a:spcBef>
              <a:spcAft>
                <a:spcPts val="0"/>
              </a:spcAft>
              <a:buNone/>
            </a:pPr>
            <a:endParaRPr sz="1400" b="1" dirty="0">
              <a:solidFill>
                <a:schemeClr val="dk1"/>
              </a:solidFill>
            </a:endParaRPr>
          </a:p>
          <a:p>
            <a:pPr marL="457200" lvl="0" indent="-317500" algn="just" rtl="0">
              <a:spcBef>
                <a:spcPts val="200"/>
              </a:spcBef>
              <a:spcAft>
                <a:spcPts val="0"/>
              </a:spcAft>
              <a:buClr>
                <a:schemeClr val="dk1"/>
              </a:buClr>
              <a:buSzPts val="1400"/>
              <a:buChar char="➔"/>
            </a:pPr>
            <a:r>
              <a:rPr lang="en" sz="1400" b="1" dirty="0">
                <a:solidFill>
                  <a:schemeClr val="dk1"/>
                </a:solidFill>
              </a:rPr>
              <a:t>Key idea of BLAST - Does not require individual alignments to be perfect. </a:t>
            </a:r>
            <a:endParaRPr sz="1400" b="1" dirty="0">
              <a:solidFill>
                <a:schemeClr val="dk1"/>
              </a:solidFill>
            </a:endParaRPr>
          </a:p>
          <a:p>
            <a:pPr marL="914400" lvl="0" indent="0" algn="just" rtl="0">
              <a:spcBef>
                <a:spcPts val="200"/>
              </a:spcBef>
              <a:spcAft>
                <a:spcPts val="0"/>
              </a:spcAft>
              <a:buNone/>
            </a:pPr>
            <a:endParaRPr sz="1400" b="1" dirty="0">
              <a:solidFill>
                <a:schemeClr val="dk1"/>
              </a:solidFill>
            </a:endParaRPr>
          </a:p>
          <a:p>
            <a:pPr marL="457200" lvl="0" indent="-336550" algn="just" rtl="0">
              <a:spcBef>
                <a:spcPts val="200"/>
              </a:spcBef>
              <a:spcAft>
                <a:spcPts val="0"/>
              </a:spcAft>
              <a:buClr>
                <a:schemeClr val="dk1"/>
              </a:buClr>
              <a:buSzPts val="1700"/>
              <a:buChar char="➔"/>
            </a:pPr>
            <a:r>
              <a:rPr lang="en" sz="1400" b="1" dirty="0">
                <a:solidFill>
                  <a:schemeClr val="dk1"/>
                </a:solidFill>
              </a:rPr>
              <a:t>Used to infer functional and evolutionary relationships between sequences and help identify members of gene families.</a:t>
            </a:r>
            <a:endParaRPr sz="1400" b="1" dirty="0">
              <a:solidFill>
                <a:schemeClr val="dk1"/>
              </a:solidFill>
            </a:endParaRPr>
          </a:p>
        </p:txBody>
      </p:sp>
      <p:sp>
        <p:nvSpPr>
          <p:cNvPr id="2654" name="Google Shape;2654;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5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5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5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71"/>
          <p:cNvSpPr txBox="1">
            <a:spLocks noGrp="1"/>
          </p:cNvSpPr>
          <p:nvPr>
            <p:ph type="body" idx="1"/>
          </p:nvPr>
        </p:nvSpPr>
        <p:spPr>
          <a:xfrm>
            <a:off x="567600" y="1078675"/>
            <a:ext cx="7704000" cy="37944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rgbClr val="333333"/>
              </a:buClr>
              <a:buSzPts val="1400"/>
              <a:buChar char="➔"/>
            </a:pPr>
            <a:r>
              <a:rPr lang="en" sz="1400" b="1" dirty="0">
                <a:solidFill>
                  <a:srgbClr val="202122"/>
                </a:solidFill>
              </a:rPr>
              <a:t>BLAST  is called </a:t>
            </a:r>
            <a:r>
              <a:rPr lang="en" sz="1400" b="1" i="1" dirty="0">
                <a:solidFill>
                  <a:srgbClr val="202122"/>
                </a:solidFill>
              </a:rPr>
              <a:t>the Google of biological research </a:t>
            </a:r>
            <a:r>
              <a:rPr lang="en" sz="1400" b="1" dirty="0">
                <a:solidFill>
                  <a:srgbClr val="202122"/>
                </a:solidFill>
              </a:rPr>
              <a:t>by The New York Times</a:t>
            </a:r>
            <a:endParaRPr sz="1400" b="1" dirty="0">
              <a:solidFill>
                <a:srgbClr val="202122"/>
              </a:solidFill>
            </a:endParaRPr>
          </a:p>
          <a:p>
            <a:pPr marL="457200" lvl="0" indent="0" algn="just" rtl="0">
              <a:spcBef>
                <a:spcPts val="200"/>
              </a:spcBef>
              <a:spcAft>
                <a:spcPts val="0"/>
              </a:spcAft>
              <a:buNone/>
            </a:pPr>
            <a:endParaRPr sz="1400" b="1" dirty="0">
              <a:solidFill>
                <a:srgbClr val="202122"/>
              </a:solidFill>
            </a:endParaRPr>
          </a:p>
          <a:p>
            <a:pPr marL="457200" lvl="0" indent="-317500" algn="just" rtl="0">
              <a:spcBef>
                <a:spcPts val="200"/>
              </a:spcBef>
              <a:spcAft>
                <a:spcPts val="0"/>
              </a:spcAft>
              <a:buClr>
                <a:schemeClr val="dk1"/>
              </a:buClr>
              <a:buSzPts val="1400"/>
              <a:buChar char="➔"/>
            </a:pPr>
            <a:r>
              <a:rPr lang="en" sz="1400" b="1" dirty="0">
                <a:solidFill>
                  <a:schemeClr val="dk1"/>
                </a:solidFill>
              </a:rPr>
              <a:t>The </a:t>
            </a:r>
            <a:r>
              <a:rPr lang="en" sz="1400" b="1" dirty="0">
                <a:solidFill>
                  <a:schemeClr val="dk1"/>
                </a:solidFill>
                <a:uFill>
                  <a:noFill/>
                </a:uFill>
                <a:hlinkClick r:id="rId3">
                  <a:extLst>
                    <a:ext uri="{A12FA001-AC4F-418D-AE19-62706E023703}">
                      <ahyp:hlinkClr xmlns:ahyp="http://schemas.microsoft.com/office/drawing/2018/hyperlinkcolor" val="tx"/>
                    </a:ext>
                  </a:extLst>
                </a:hlinkClick>
              </a:rPr>
              <a:t>heuristic</a:t>
            </a:r>
            <a:r>
              <a:rPr lang="en" sz="1400" b="1" dirty="0">
                <a:solidFill>
                  <a:schemeClr val="dk1"/>
                </a:solidFill>
              </a:rPr>
              <a:t> algorithm it uses is much faster than other approaches</a:t>
            </a:r>
            <a:endParaRPr sz="1400" b="1" dirty="0">
              <a:solidFill>
                <a:schemeClr val="dk1"/>
              </a:solidFill>
            </a:endParaRPr>
          </a:p>
          <a:p>
            <a:pPr marL="457200" lvl="0" indent="0" algn="just" rtl="0">
              <a:spcBef>
                <a:spcPts val="200"/>
              </a:spcBef>
              <a:spcAft>
                <a:spcPts val="0"/>
              </a:spcAft>
              <a:buNone/>
            </a:pPr>
            <a:endParaRPr sz="1400" b="1" dirty="0">
              <a:solidFill>
                <a:schemeClr val="dk1"/>
              </a:solidFill>
            </a:endParaRPr>
          </a:p>
          <a:p>
            <a:pPr marL="457200" lvl="0" indent="-317500" algn="just" rtl="0">
              <a:spcBef>
                <a:spcPts val="200"/>
              </a:spcBef>
              <a:spcAft>
                <a:spcPts val="0"/>
              </a:spcAft>
              <a:buClr>
                <a:schemeClr val="dk1"/>
              </a:buClr>
              <a:buSzPts val="1400"/>
              <a:buChar char="➔"/>
            </a:pPr>
            <a:r>
              <a:rPr lang="en" sz="1400" b="1" dirty="0">
                <a:solidFill>
                  <a:schemeClr val="dk1"/>
                </a:solidFill>
              </a:rPr>
              <a:t>Before BLAST, </a:t>
            </a:r>
            <a:r>
              <a:rPr lang="en" sz="1400" b="1" dirty="0">
                <a:solidFill>
                  <a:schemeClr val="dk1"/>
                </a:solidFill>
                <a:uFill>
                  <a:noFill/>
                </a:uFill>
                <a:hlinkClick r:id="rId4">
                  <a:extLst>
                    <a:ext uri="{A12FA001-AC4F-418D-AE19-62706E023703}">
                      <ahyp:hlinkClr xmlns:ahyp="http://schemas.microsoft.com/office/drawing/2018/hyperlinkcolor" val="tx"/>
                    </a:ext>
                  </a:extLst>
                </a:hlinkClick>
              </a:rPr>
              <a:t>FASTA</a:t>
            </a:r>
            <a:r>
              <a:rPr lang="en" sz="1400" b="1" dirty="0">
                <a:solidFill>
                  <a:schemeClr val="dk1"/>
                </a:solidFill>
              </a:rPr>
              <a:t> was developed by David J. Lipman and William R. Pearson in 1985.</a:t>
            </a:r>
            <a:endParaRPr sz="1400" b="1" dirty="0">
              <a:solidFill>
                <a:schemeClr val="dk1"/>
              </a:solidFill>
            </a:endParaRPr>
          </a:p>
          <a:p>
            <a:pPr marL="457200" lvl="0" indent="0" algn="just" rtl="0">
              <a:spcBef>
                <a:spcPts val="200"/>
              </a:spcBef>
              <a:spcAft>
                <a:spcPts val="0"/>
              </a:spcAft>
              <a:buNone/>
            </a:pPr>
            <a:endParaRPr sz="1400" b="1" dirty="0">
              <a:solidFill>
                <a:schemeClr val="dk1"/>
              </a:solidFill>
            </a:endParaRPr>
          </a:p>
          <a:p>
            <a:pPr marL="457200" lvl="0" indent="-317500" algn="just" rtl="0">
              <a:spcBef>
                <a:spcPts val="200"/>
              </a:spcBef>
              <a:spcAft>
                <a:spcPts val="0"/>
              </a:spcAft>
              <a:buClr>
                <a:schemeClr val="dk1"/>
              </a:buClr>
              <a:buSzPts val="1400"/>
              <a:buChar char="➔"/>
            </a:pPr>
            <a:r>
              <a:rPr lang="en" sz="1400" b="1" dirty="0">
                <a:solidFill>
                  <a:schemeClr val="dk1"/>
                </a:solidFill>
              </a:rPr>
              <a:t>BLAST came from the 1990 stochastic model of </a:t>
            </a:r>
            <a:r>
              <a:rPr lang="en" sz="1400" b="1" dirty="0">
                <a:solidFill>
                  <a:schemeClr val="dk1"/>
                </a:solidFill>
                <a:uFill>
                  <a:noFill/>
                </a:uFill>
                <a:hlinkClick r:id="rId5">
                  <a:extLst>
                    <a:ext uri="{A12FA001-AC4F-418D-AE19-62706E023703}">
                      <ahyp:hlinkClr xmlns:ahyp="http://schemas.microsoft.com/office/drawing/2018/hyperlinkcolor" val="tx"/>
                    </a:ext>
                  </a:extLst>
                </a:hlinkClick>
              </a:rPr>
              <a:t>Samuel Karlin</a:t>
            </a:r>
            <a:r>
              <a:rPr lang="en" sz="1400" b="1" dirty="0">
                <a:solidFill>
                  <a:schemeClr val="dk1"/>
                </a:solidFill>
              </a:rPr>
              <a:t> and </a:t>
            </a:r>
            <a:r>
              <a:rPr lang="en" sz="1400" b="1" dirty="0">
                <a:solidFill>
                  <a:schemeClr val="dk1"/>
                </a:solidFill>
                <a:uFill>
                  <a:noFill/>
                </a:uFill>
                <a:hlinkClick r:id="rId6">
                  <a:extLst>
                    <a:ext uri="{A12FA001-AC4F-418D-AE19-62706E023703}">
                      <ahyp:hlinkClr xmlns:ahyp="http://schemas.microsoft.com/office/drawing/2018/hyperlinkcolor" val="tx"/>
                    </a:ext>
                  </a:extLst>
                </a:hlinkClick>
              </a:rPr>
              <a:t>Stephen Altschul</a:t>
            </a:r>
            <a:r>
              <a:rPr lang="en" sz="1400" b="1" dirty="0">
                <a:solidFill>
                  <a:schemeClr val="dk1"/>
                </a:solidFill>
              </a:rPr>
              <a:t>.</a:t>
            </a:r>
            <a:endParaRPr sz="1400" b="1" dirty="0">
              <a:solidFill>
                <a:schemeClr val="dk1"/>
              </a:solidFill>
            </a:endParaRPr>
          </a:p>
          <a:p>
            <a:pPr marL="457200" lvl="0" indent="0" algn="just" rtl="0">
              <a:spcBef>
                <a:spcPts val="200"/>
              </a:spcBef>
              <a:spcAft>
                <a:spcPts val="0"/>
              </a:spcAft>
              <a:buNone/>
            </a:pPr>
            <a:endParaRPr sz="1400" b="1" dirty="0">
              <a:solidFill>
                <a:schemeClr val="dk1"/>
              </a:solidFill>
            </a:endParaRPr>
          </a:p>
          <a:p>
            <a:pPr marL="457200" lvl="0" indent="-317500" algn="l" rtl="0">
              <a:spcBef>
                <a:spcPts val="200"/>
              </a:spcBef>
              <a:spcAft>
                <a:spcPts val="0"/>
              </a:spcAft>
              <a:buClr>
                <a:schemeClr val="dk1"/>
              </a:buClr>
              <a:buSzPts val="1400"/>
              <a:buChar char="➔"/>
            </a:pPr>
            <a:r>
              <a:rPr lang="en" sz="1400" b="1" dirty="0">
                <a:solidFill>
                  <a:srgbClr val="202122"/>
                </a:solidFill>
              </a:rPr>
              <a:t>BLAST is faster than any Smith-Waterman implementation but it cannot "guarantee the optimal alignments of the query and database sequences" .</a:t>
            </a:r>
            <a:endParaRPr sz="1400" b="1" dirty="0">
              <a:solidFill>
                <a:schemeClr val="dk1"/>
              </a:solidFill>
            </a:endParaRPr>
          </a:p>
          <a:p>
            <a:pPr marL="457200" lvl="0" indent="0" algn="just" rtl="0">
              <a:spcBef>
                <a:spcPts val="0"/>
              </a:spcBef>
              <a:spcAft>
                <a:spcPts val="0"/>
              </a:spcAft>
              <a:buNone/>
            </a:pPr>
            <a:endParaRPr sz="1400" b="1" dirty="0">
              <a:solidFill>
                <a:schemeClr val="dk1"/>
              </a:solidFill>
            </a:endParaRPr>
          </a:p>
          <a:p>
            <a:pPr marL="457200" lvl="0" indent="-317500" algn="just" rtl="0">
              <a:spcBef>
                <a:spcPts val="200"/>
              </a:spcBef>
              <a:spcAft>
                <a:spcPts val="0"/>
              </a:spcAft>
              <a:buClr>
                <a:schemeClr val="dk1"/>
              </a:buClr>
              <a:buSzPts val="1400"/>
              <a:buChar char="➔"/>
            </a:pPr>
            <a:r>
              <a:rPr lang="en" sz="1400" b="1" dirty="0">
                <a:solidFill>
                  <a:srgbClr val="202122"/>
                </a:solidFill>
              </a:rPr>
              <a:t>BLAST with its various types is available on the NCBI website</a:t>
            </a:r>
            <a:endParaRPr sz="1400" b="1" dirty="0">
              <a:solidFill>
                <a:schemeClr val="dk1"/>
              </a:solidFill>
            </a:endParaRPr>
          </a:p>
        </p:txBody>
      </p:sp>
      <p:sp>
        <p:nvSpPr>
          <p:cNvPr id="2660" name="Google Shape;2660;p71"/>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lnSpc>
                <a:spcPct val="124000"/>
              </a:lnSpc>
              <a:spcBef>
                <a:spcPts val="0"/>
              </a:spcBef>
              <a:spcAft>
                <a:spcPts val="900"/>
              </a:spcAft>
              <a:buNone/>
            </a:pPr>
            <a:r>
              <a:rPr lang="en" u="sng"/>
              <a:t>BACKGROUND</a:t>
            </a:r>
            <a:endParaRPr u="sng"/>
          </a:p>
        </p:txBody>
      </p:sp>
      <p:sp>
        <p:nvSpPr>
          <p:cNvPr id="2661" name="Google Shape;2661;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5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5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9">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BLAST ALGORITHM</a:t>
            </a:r>
            <a:endParaRPr dirty="0">
              <a:solidFill>
                <a:schemeClr val="accent6"/>
              </a:solidFill>
            </a:endParaRPr>
          </a:p>
        </p:txBody>
      </p:sp>
      <p:sp>
        <p:nvSpPr>
          <p:cNvPr id="1286" name="Google Shape;1286;p33"/>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pPr>
            <a:r>
              <a:rPr lang="en-IN" sz="1400" dirty="0">
                <a:solidFill>
                  <a:schemeClr val="dk1"/>
                </a:solidFill>
                <a:hlinkClick r:id="rId3" action="ppaction://hlinksldjump"/>
              </a:rPr>
              <a:t>SPLIT THE QUERY SEQUENCE INTO OVERLAPPING WORDS OF LENGTH K (K-MERS)</a:t>
            </a:r>
            <a:endParaRPr lang="en-IN" sz="1400" dirty="0">
              <a:solidFill>
                <a:schemeClr val="dk1"/>
              </a:solidFill>
            </a:endParaRPr>
          </a:p>
          <a:p>
            <a:pPr marL="228600" lvl="0" indent="-228600" algn="l" rtl="0">
              <a:spcBef>
                <a:spcPts val="0"/>
              </a:spcBef>
              <a:spcAft>
                <a:spcPts val="0"/>
              </a:spcAft>
            </a:pPr>
            <a:endParaRPr lang="en-IN" sz="1400" dirty="0">
              <a:solidFill>
                <a:schemeClr val="dk1"/>
              </a:solidFill>
            </a:endParaRPr>
          </a:p>
          <a:p>
            <a:pPr marL="228600" lvl="0" indent="-228600" algn="l" rtl="0">
              <a:spcBef>
                <a:spcPts val="0"/>
              </a:spcBef>
              <a:spcAft>
                <a:spcPts val="0"/>
              </a:spcAft>
            </a:pPr>
            <a:r>
              <a:rPr lang="en-IN" sz="1400" dirty="0">
                <a:solidFill>
                  <a:schemeClr val="dk1"/>
                </a:solidFill>
                <a:hlinkClick r:id="rId4" action="ppaction://hlinksldjump"/>
              </a:rPr>
              <a:t>FIND NEIGHBOURHOOD OF EACH WORD</a:t>
            </a:r>
            <a:endParaRPr lang="en-IN" sz="1400" dirty="0">
              <a:solidFill>
                <a:schemeClr val="dk1"/>
              </a:solidFill>
            </a:endParaRPr>
          </a:p>
          <a:p>
            <a:pPr marL="228600" lvl="0" indent="-228600" algn="l" rtl="0">
              <a:spcBef>
                <a:spcPts val="0"/>
              </a:spcBef>
              <a:spcAft>
                <a:spcPts val="0"/>
              </a:spcAft>
            </a:pPr>
            <a:endParaRPr lang="en-IN" sz="1400" dirty="0">
              <a:solidFill>
                <a:schemeClr val="dk1"/>
              </a:solidFill>
            </a:endParaRPr>
          </a:p>
          <a:p>
            <a:pPr marL="228600" lvl="0" indent="-228600" algn="l" rtl="0">
              <a:spcBef>
                <a:spcPts val="0"/>
              </a:spcBef>
              <a:spcAft>
                <a:spcPts val="0"/>
              </a:spcAft>
            </a:pPr>
            <a:r>
              <a:rPr lang="en-IN" sz="1400" dirty="0">
                <a:solidFill>
                  <a:schemeClr val="dk1"/>
                </a:solidFill>
                <a:hlinkClick r:id="rId5" action="ppaction://hlinksldjump"/>
              </a:rPr>
              <a:t>SELECT THOSE WORDS WHICH EXCEED A CERTAIN SCORE (SEEDS)</a:t>
            </a:r>
            <a:endParaRPr lang="en-IN" sz="1400" dirty="0">
              <a:solidFill>
                <a:schemeClr val="dk1"/>
              </a:solidFill>
            </a:endParaRPr>
          </a:p>
          <a:p>
            <a:pPr marL="228600" lvl="0" indent="-228600" algn="l" rtl="0">
              <a:spcBef>
                <a:spcPts val="0"/>
              </a:spcBef>
              <a:spcAft>
                <a:spcPts val="0"/>
              </a:spcAft>
            </a:pPr>
            <a:endParaRPr lang="en-IN" sz="1400" dirty="0">
              <a:solidFill>
                <a:schemeClr val="dk1"/>
              </a:solidFill>
            </a:endParaRPr>
          </a:p>
          <a:p>
            <a:pPr marL="228600" lvl="0" indent="-228600" algn="l" rtl="0">
              <a:spcBef>
                <a:spcPts val="0"/>
              </a:spcBef>
              <a:spcAft>
                <a:spcPts val="0"/>
              </a:spcAft>
            </a:pPr>
            <a:r>
              <a:rPr lang="en-IN" sz="1400" dirty="0">
                <a:solidFill>
                  <a:schemeClr val="dk1"/>
                </a:solidFill>
                <a:hlinkClick r:id="rId6" action="ppaction://hlinksldjump"/>
              </a:rPr>
              <a:t>LOOK FOR LOCATION OF THESE SEEDS IN THE DATABASE USING A HASH TABLE. </a:t>
            </a:r>
            <a:endParaRPr lang="en-IN" sz="1400" dirty="0">
              <a:solidFill>
                <a:schemeClr val="dk1"/>
              </a:solidFill>
            </a:endParaRPr>
          </a:p>
          <a:p>
            <a:pPr marL="228600" lvl="0" indent="-228600" algn="l" rtl="0">
              <a:spcBef>
                <a:spcPts val="0"/>
              </a:spcBef>
              <a:spcAft>
                <a:spcPts val="0"/>
              </a:spcAft>
            </a:pPr>
            <a:endParaRPr lang="en-IN" sz="1400" dirty="0">
              <a:solidFill>
                <a:schemeClr val="dk1"/>
              </a:solidFill>
            </a:endParaRPr>
          </a:p>
          <a:p>
            <a:pPr marL="228600" lvl="0" indent="-228600" algn="l" rtl="0">
              <a:spcBef>
                <a:spcPts val="0"/>
              </a:spcBef>
              <a:spcAft>
                <a:spcPts val="0"/>
              </a:spcAft>
            </a:pPr>
            <a:r>
              <a:rPr lang="en-IN" sz="1400" dirty="0">
                <a:solidFill>
                  <a:schemeClr val="dk1"/>
                </a:solidFill>
                <a:hlinkClick r:id="rId7" action="ppaction://hlinksldjump"/>
              </a:rPr>
              <a:t>EXTEND EACH SEED TILL THE SCORE OF ALIGNMENT DROPS BELOW A SPECIFIC THRESHOLD</a:t>
            </a:r>
            <a:endParaRPr lang="en-IN" sz="1400" dirty="0">
              <a:solidFill>
                <a:schemeClr val="dk1"/>
              </a:solidFill>
            </a:endParaRPr>
          </a:p>
          <a:p>
            <a:pPr marL="228600" lvl="0" indent="-228600" algn="l" rtl="0">
              <a:spcBef>
                <a:spcPts val="0"/>
              </a:spcBef>
              <a:spcAft>
                <a:spcPts val="0"/>
              </a:spcAft>
            </a:pPr>
            <a:endParaRPr lang="en-IN" sz="1400" dirty="0">
              <a:solidFill>
                <a:schemeClr val="dk1"/>
              </a:solidFill>
            </a:endParaRPr>
          </a:p>
          <a:p>
            <a:pPr marL="228600" lvl="0" indent="-228600" algn="l" rtl="0">
              <a:spcBef>
                <a:spcPts val="0"/>
              </a:spcBef>
              <a:spcAft>
                <a:spcPts val="0"/>
              </a:spcAft>
            </a:pPr>
            <a:r>
              <a:rPr lang="en-IN" sz="1400" dirty="0">
                <a:solidFill>
                  <a:schemeClr val="dk1"/>
                </a:solidFill>
              </a:rPr>
              <a:t>REPORT MATCHES WITH OVERALL HIGHEST SCORES</a:t>
            </a:r>
          </a:p>
          <a:p>
            <a:pPr marL="228600" lvl="0" indent="-228600" algn="l" rtl="0">
              <a:spcBef>
                <a:spcPts val="0"/>
              </a:spcBef>
              <a:spcAft>
                <a:spcPts val="0"/>
              </a:spcAft>
            </a:pPr>
            <a:endParaRPr lang="en-IN" sz="1400" dirty="0">
              <a:solidFill>
                <a:schemeClr val="dk1"/>
              </a:solidFill>
            </a:endParaRPr>
          </a:p>
          <a:p>
            <a:pPr marL="228600" lvl="0" indent="-228600" algn="l" rtl="0">
              <a:spcBef>
                <a:spcPts val="0"/>
              </a:spcBef>
              <a:spcAft>
                <a:spcPts val="0"/>
              </a:spcAft>
            </a:pPr>
            <a:endParaRPr sz="1400" dirty="0">
              <a:solidFill>
                <a:schemeClr val="dk1"/>
              </a:solidFill>
            </a:endParaRPr>
          </a:p>
        </p:txBody>
      </p:sp>
    </p:spTree>
    <p:extLst>
      <p:ext uri="{BB962C8B-B14F-4D97-AF65-F5344CB8AC3E}">
        <p14:creationId xmlns:p14="http://schemas.microsoft.com/office/powerpoint/2010/main" val="970260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sp>
        <p:nvSpPr>
          <p:cNvPr id="1285" name="Google Shape;128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228600" lvl="0" indent="-228600" rtl="0">
              <a:spcBef>
                <a:spcPts val="0"/>
              </a:spcBef>
              <a:spcAft>
                <a:spcPts val="0"/>
              </a:spcAft>
            </a:pPr>
            <a:r>
              <a:rPr lang="en-IN" sz="2400" u="sng" dirty="0">
                <a:solidFill>
                  <a:schemeClr val="dk1"/>
                </a:solidFill>
              </a:rPr>
              <a:t>SPLIT THE QUERY SEQUENCE INTO OVERLAPPING WORDS OF LENGTH K (K-MERS)</a:t>
            </a:r>
          </a:p>
        </p:txBody>
      </p:sp>
      <p:sp>
        <p:nvSpPr>
          <p:cNvPr id="1286" name="Google Shape;1286;p33"/>
          <p:cNvSpPr txBox="1">
            <a:spLocks noGrp="1"/>
          </p:cNvSpPr>
          <p:nvPr>
            <p:ph type="body" idx="1"/>
          </p:nvPr>
        </p:nvSpPr>
        <p:spPr>
          <a:xfrm>
            <a:off x="720000" y="1307275"/>
            <a:ext cx="7704000" cy="3301200"/>
          </a:xfrm>
          <a:prstGeom prst="rect">
            <a:avLst/>
          </a:prstGeom>
        </p:spPr>
        <p:txBody>
          <a:bodyPr spcFirstLastPara="1" wrap="square" lIns="91425" tIns="91425" rIns="91425" bIns="91425" anchor="t" anchorCtr="0">
            <a:noAutofit/>
          </a:bodyPr>
          <a:lstStyle/>
          <a:p>
            <a:pPr marL="0" indent="0">
              <a:buNone/>
            </a:pPr>
            <a:r>
              <a:rPr lang="en-IN" sz="2400" dirty="0">
                <a:solidFill>
                  <a:srgbClr val="000000"/>
                </a:solidFill>
                <a:latin typeface="Red Hat Text" panose="020B0604020202020204" charset="0"/>
                <a:ea typeface="Red Hat Text" panose="020B0604020202020204" charset="0"/>
                <a:cs typeface="Red Hat Text" panose="020B0604020202020204" charset="0"/>
              </a:rPr>
              <a:t>DTTGSQSLAALLNKCKTPQGQRLVNQWIKQNIIE</a:t>
            </a:r>
            <a:endParaRPr lang="en-IN" sz="1800" dirty="0">
              <a:solidFill>
                <a:srgbClr val="000000"/>
              </a:solidFill>
              <a:effectLst/>
              <a:latin typeface="Red Hat Text" panose="020B0604020202020204" charset="0"/>
              <a:ea typeface="Red Hat Text" panose="020B0604020202020204" charset="0"/>
              <a:cs typeface="Red Hat Text" panose="020B0604020202020204" charset="0"/>
            </a:endParaRP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DTT</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TTG</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TGS</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GSQ</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SQS</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IIE</a:t>
            </a:r>
          </a:p>
          <a:p>
            <a:pPr marL="0" indent="0">
              <a:buNone/>
            </a:pPr>
            <a:r>
              <a:rPr lang="en-IN" sz="2400" dirty="0">
                <a:solidFill>
                  <a:schemeClr val="dk1"/>
                </a:solidFill>
                <a:latin typeface="Red Hat Text" panose="020B0604020202020204" charset="0"/>
                <a:ea typeface="Red Hat Text" panose="020B0604020202020204" charset="0"/>
                <a:cs typeface="Red Hat Text" panose="020B0604020202020204" charset="0"/>
              </a:rPr>
              <a:t>            </a:t>
            </a:r>
            <a:endParaRPr lang="en-IN" sz="1400" dirty="0">
              <a:solidFill>
                <a:schemeClr val="dk1"/>
              </a:solidFill>
              <a:latin typeface="Red Hat Text" panose="020B0604020202020204" charset="0"/>
              <a:ea typeface="Red Hat Text" panose="020B0604020202020204" charset="0"/>
              <a:cs typeface="Red Hat Text" panose="020B0604020202020204" charset="0"/>
            </a:endParaRPr>
          </a:p>
          <a:p>
            <a:pPr marL="228600" lvl="0" indent="-228600" algn="l" rtl="0">
              <a:spcBef>
                <a:spcPts val="0"/>
              </a:spcBef>
              <a:spcAft>
                <a:spcPts val="0"/>
              </a:spcAft>
            </a:pPr>
            <a:endParaRPr sz="1400" dirty="0">
              <a:solidFill>
                <a:schemeClr val="dk1"/>
              </a:solidFill>
              <a:latin typeface="Red Hat Text" panose="020B0604020202020204" charset="0"/>
              <a:ea typeface="Red Hat Text" panose="020B0604020202020204" charset="0"/>
              <a:cs typeface="Red Hat Text" panose="020B0604020202020204" charset="0"/>
            </a:endParaRPr>
          </a:p>
        </p:txBody>
      </p:sp>
    </p:spTree>
    <p:extLst>
      <p:ext uri="{BB962C8B-B14F-4D97-AF65-F5344CB8AC3E}">
        <p14:creationId xmlns:p14="http://schemas.microsoft.com/office/powerpoint/2010/main" val="14855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 grpId="0" uiExpand="1" build="p"/>
    </p:bldLst>
  </p:timing>
</p:sld>
</file>

<file path=ppt/theme/theme1.xml><?xml version="1.0" encoding="utf-8"?>
<a:theme xmlns:a="http://schemas.openxmlformats.org/drawingml/2006/main" name="Biotechnologist CV by Slidesgo">
  <a:themeElements>
    <a:clrScheme name="Simple Light">
      <a:dk1>
        <a:srgbClr val="2A1543"/>
      </a:dk1>
      <a:lt1>
        <a:srgbClr val="FFFFFF"/>
      </a:lt1>
      <a:dk2>
        <a:srgbClr val="F4F4FD"/>
      </a:dk2>
      <a:lt2>
        <a:srgbClr val="EEEEEE"/>
      </a:lt2>
      <a:accent1>
        <a:srgbClr val="402664"/>
      </a:accent1>
      <a:accent2>
        <a:srgbClr val="BFBDFC"/>
      </a:accent2>
      <a:accent3>
        <a:srgbClr val="E5E6FC"/>
      </a:accent3>
      <a:accent4>
        <a:srgbClr val="F9B110"/>
      </a:accent4>
      <a:accent5>
        <a:srgbClr val="F27F0C"/>
      </a:accent5>
      <a:accent6>
        <a:srgbClr val="523FAF"/>
      </a:accent6>
      <a:hlink>
        <a:srgbClr val="2A15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iotechnologist CV by Slidesgo">
  <a:themeElements>
    <a:clrScheme name="Simple Light">
      <a:dk1>
        <a:srgbClr val="2A1543"/>
      </a:dk1>
      <a:lt1>
        <a:srgbClr val="FFFFFF"/>
      </a:lt1>
      <a:dk2>
        <a:srgbClr val="F4F4FD"/>
      </a:dk2>
      <a:lt2>
        <a:srgbClr val="EEEEEE"/>
      </a:lt2>
      <a:accent1>
        <a:srgbClr val="402664"/>
      </a:accent1>
      <a:accent2>
        <a:srgbClr val="BFBDFC"/>
      </a:accent2>
      <a:accent3>
        <a:srgbClr val="E5E6FC"/>
      </a:accent3>
      <a:accent4>
        <a:srgbClr val="F9B110"/>
      </a:accent4>
      <a:accent5>
        <a:srgbClr val="F27F0C"/>
      </a:accent5>
      <a:accent6>
        <a:srgbClr val="523FAF"/>
      </a:accent6>
      <a:hlink>
        <a:srgbClr val="2A15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otechnologist CV by Slidesgo">
  <a:themeElements>
    <a:clrScheme name="Simple Light">
      <a:dk1>
        <a:srgbClr val="2A1543"/>
      </a:dk1>
      <a:lt1>
        <a:srgbClr val="FFFFFF"/>
      </a:lt1>
      <a:dk2>
        <a:srgbClr val="F4F4FD"/>
      </a:dk2>
      <a:lt2>
        <a:srgbClr val="EEEEEE"/>
      </a:lt2>
      <a:accent1>
        <a:srgbClr val="402664"/>
      </a:accent1>
      <a:accent2>
        <a:srgbClr val="BFBDFC"/>
      </a:accent2>
      <a:accent3>
        <a:srgbClr val="E5E6FC"/>
      </a:accent3>
      <a:accent4>
        <a:srgbClr val="F9B110"/>
      </a:accent4>
      <a:accent5>
        <a:srgbClr val="F27F0C"/>
      </a:accent5>
      <a:accent6>
        <a:srgbClr val="523FAF"/>
      </a:accent6>
      <a:hlink>
        <a:srgbClr val="2A15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Biotechnologist CV by Slidesgo">
  <a:themeElements>
    <a:clrScheme name="Simple Light">
      <a:dk1>
        <a:srgbClr val="2A1543"/>
      </a:dk1>
      <a:lt1>
        <a:srgbClr val="FFFFFF"/>
      </a:lt1>
      <a:dk2>
        <a:srgbClr val="F4F4FD"/>
      </a:dk2>
      <a:lt2>
        <a:srgbClr val="EEEEEE"/>
      </a:lt2>
      <a:accent1>
        <a:srgbClr val="402664"/>
      </a:accent1>
      <a:accent2>
        <a:srgbClr val="BFBDFC"/>
      </a:accent2>
      <a:accent3>
        <a:srgbClr val="E5E6FC"/>
      </a:accent3>
      <a:accent4>
        <a:srgbClr val="F9B110"/>
      </a:accent4>
      <a:accent5>
        <a:srgbClr val="F27F0C"/>
      </a:accent5>
      <a:accent6>
        <a:srgbClr val="523FAF"/>
      </a:accent6>
      <a:hlink>
        <a:srgbClr val="2A15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Biotechnologist CV by Slidesgo">
  <a:themeElements>
    <a:clrScheme name="Simple Light">
      <a:dk1>
        <a:srgbClr val="2A1543"/>
      </a:dk1>
      <a:lt1>
        <a:srgbClr val="FFFFFF"/>
      </a:lt1>
      <a:dk2>
        <a:srgbClr val="F4F4FD"/>
      </a:dk2>
      <a:lt2>
        <a:srgbClr val="EEEEEE"/>
      </a:lt2>
      <a:accent1>
        <a:srgbClr val="402664"/>
      </a:accent1>
      <a:accent2>
        <a:srgbClr val="BFBDFC"/>
      </a:accent2>
      <a:accent3>
        <a:srgbClr val="E5E6FC"/>
      </a:accent3>
      <a:accent4>
        <a:srgbClr val="F9B110"/>
      </a:accent4>
      <a:accent5>
        <a:srgbClr val="F27F0C"/>
      </a:accent5>
      <a:accent6>
        <a:srgbClr val="523FAF"/>
      </a:accent6>
      <a:hlink>
        <a:srgbClr val="2A15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558</TotalTime>
  <Words>5599</Words>
  <Application>Microsoft Office PowerPoint</Application>
  <PresentationFormat>On-screen Show (16:9)</PresentationFormat>
  <Paragraphs>541</Paragraphs>
  <Slides>40</Slides>
  <Notes>40</Notes>
  <HiddenSlides>26</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40</vt:i4>
      </vt:variant>
    </vt:vector>
  </HeadingPairs>
  <TitlesOfParts>
    <vt:vector size="54" baseType="lpstr">
      <vt:lpstr>Arial</vt:lpstr>
      <vt:lpstr>Red Hat Text</vt:lpstr>
      <vt:lpstr>Fredoka One</vt:lpstr>
      <vt:lpstr>Courier New</vt:lpstr>
      <vt:lpstr>Wingdings</vt:lpstr>
      <vt:lpstr>Open Sans</vt:lpstr>
      <vt:lpstr>Roboto Condensed Light</vt:lpstr>
      <vt:lpstr>Segoe UI</vt:lpstr>
      <vt:lpstr>Calibri</vt:lpstr>
      <vt:lpstr>Biotechnologist CV by Slidesgo</vt:lpstr>
      <vt:lpstr>Biotechnologist CV by Slidesgo</vt:lpstr>
      <vt:lpstr>1_Biotechnologist CV by Slidesgo</vt:lpstr>
      <vt:lpstr>2_Biotechnologist CV by Slidesgo</vt:lpstr>
      <vt:lpstr>3_Biotechnologist CV by Slidesgo</vt:lpstr>
      <vt:lpstr>      BLAST  </vt:lpstr>
      <vt:lpstr>TEAM AVPR1A</vt:lpstr>
      <vt:lpstr>Prologue</vt:lpstr>
      <vt:lpstr>INTRODUCTION</vt:lpstr>
      <vt:lpstr>INTRODUCTION (Cont.)</vt:lpstr>
      <vt:lpstr>ABOUT BLAST</vt:lpstr>
      <vt:lpstr>BACKGROUND</vt:lpstr>
      <vt:lpstr>BLAST ALGORITHM</vt:lpstr>
      <vt:lpstr>SPLIT THE QUERY SEQUENCE INTO OVERLAPPING WORDS OF LENGTH K (K-MERS)</vt:lpstr>
      <vt:lpstr>SPLIT THE QUERY SEQUENCE INTO OVERLAPPING WORDS OF LENGTH K (K-MERS) (contd)</vt:lpstr>
      <vt:lpstr>FIND NEIGHBOURHOOD OF EACH WORD</vt:lpstr>
      <vt:lpstr>FIND NEIGHBOURHOOD OF EACH WORD</vt:lpstr>
      <vt:lpstr>PAM 30</vt:lpstr>
      <vt:lpstr>BLOSUM 62</vt:lpstr>
      <vt:lpstr>SCORING TABLES</vt:lpstr>
      <vt:lpstr>SCORING</vt:lpstr>
      <vt:lpstr>NUCLEOTIDES FIND MATCHES/MISMATCHES</vt:lpstr>
      <vt:lpstr>GAP COSTS</vt:lpstr>
      <vt:lpstr>HASH TABLE and HASH FUNCTION</vt:lpstr>
      <vt:lpstr>PowerPoint Presentation</vt:lpstr>
      <vt:lpstr>MAPPING THE K-MERS TO THE HASH TABLE</vt:lpstr>
      <vt:lpstr>MAPPING THE K-MERS TO THE HASH TABLE</vt:lpstr>
      <vt:lpstr>MAPPING THE K-MERS TO THE HASH TABLE</vt:lpstr>
      <vt:lpstr>PIGEONHOLE PRINCIPLE</vt:lpstr>
      <vt:lpstr>MAPPING THE K-MERS TO THE HASH TABLE</vt:lpstr>
      <vt:lpstr>MAPPING THE K-MERS TO THE HASH TABLE</vt:lpstr>
      <vt:lpstr>TESTING OUT THE HASH TABLE</vt:lpstr>
      <vt:lpstr>PYTHON REPRESENTATION OF THE SAME HASH TABLE</vt:lpstr>
      <vt:lpstr>EXTENDING SEEDS</vt:lpstr>
      <vt:lpstr>PowerPoint Presentation</vt:lpstr>
      <vt:lpstr>PowerPoint Presentation</vt:lpstr>
      <vt:lpstr>PowerPoint Presentation</vt:lpstr>
      <vt:lpstr>E- VALUE</vt:lpstr>
      <vt:lpstr>E-VALUE (Contd.)</vt:lpstr>
      <vt:lpstr>USES OF BLAST</vt:lpstr>
      <vt:lpstr>TYPES OF BLAST</vt:lpstr>
      <vt:lpstr>FASTA</vt:lpstr>
      <vt:lpstr>ACCELERATED VERSIONS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BLAST</dc:title>
  <dc:creator>Reshma Dua</dc:creator>
  <cp:lastModifiedBy>Joel Monis</cp:lastModifiedBy>
  <cp:revision>35</cp:revision>
  <dcterms:modified xsi:type="dcterms:W3CDTF">2021-10-05T10:18:51Z</dcterms:modified>
</cp:coreProperties>
</file>